
<file path=[Content_Types].xml><?xml version="1.0" encoding="utf-8"?>
<Types xmlns="http://schemas.openxmlformats.org/package/2006/content-types">
  <Default Extension="wmf" ContentType="image/x-wmf"/>
  <Default Extension="png" ContentType="image/png"/>
  <Default Extension="xml" ContentType="application/xml"/>
  <Default Extension="jpeg" ContentType="image/jpeg"/>
  <Default Extension="rels" ContentType="application/vnd.openxmlformats-package.relationships+xml"/>
  <Default Extension="bin" ContentType="application/vnd.openxmlformats-officedocument.oleObject"/>
  <Override PartName="/ppt/notesSlides/notesSlide21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1.xml" ContentType="application/vnd.openxmlformats-officedocument.presentationml.notesSlide+xml"/>
  <Override PartName="/ppt/slides/slide21.xml" ContentType="application/vnd.openxmlformats-officedocument.presentationml.slide+xml"/>
  <Override PartName="/ppt/slides/slide17.xml" ContentType="application/vnd.openxmlformats-officedocument.presentationml.slid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slide19.xml" ContentType="application/vnd.openxmlformats-officedocument.presentationml.slide+xml"/>
  <Override PartName="/ppt/slides/slide9.xml" ContentType="application/vnd.openxmlformats-officedocument.presentationml.slide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22.xml" ContentType="application/vnd.openxmlformats-officedocument.presentationml.slide+xml"/>
  <Override PartName="/ppt/slides/slide1.xml" ContentType="application/vnd.openxmlformats-officedocument.presentationml.slide+xml"/>
  <Override PartName="/ppt/slideLayouts/slideLayout30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s/slide1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s/slide15.xml" ContentType="application/vnd.openxmlformats-officedocument.presentationml.slide+xml"/>
  <Override PartName="/ppt/slides/slide18.xml" ContentType="application/vnd.openxmlformats-officedocument.presentationml.slide+xml"/>
  <Override PartName="/ppt/slideLayouts/slideLayout13.xml" ContentType="application/vnd.openxmlformats-officedocument.presentationml.slideLayout+xml"/>
  <Override PartName="/ppt/notesSlides/notesSlide15.xml" ContentType="application/vnd.openxmlformats-officedocument.presentationml.notesSlide+xml"/>
  <Override PartName="/ppt/slideLayouts/slideLayout1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s/slide10.xml" ContentType="application/vnd.openxmlformats-officedocument.presentationml.slide+xml"/>
  <Override PartName="/ppt/slideLayouts/slideLayout1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7.xml" ContentType="application/vnd.openxmlformats-officedocument.presentationml.notesSlide+xml"/>
  <Override PartName="/ppt/slideLayouts/slideLayout16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.xml" ContentType="application/vnd.openxmlformats-officedocument.presentationml.slideLayout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6.xml" ContentType="application/vnd.openxmlformats-officedocument.presentationml.slide+xml"/>
  <Override PartName="/ppt/notesSlides/notesSlide12.xml" ContentType="application/vnd.openxmlformats-officedocument.presentationml.notesSlide+xml"/>
  <Override PartName="/ppt/slideLayouts/slideLayout1.xml" ContentType="application/vnd.openxmlformats-officedocument.presentationml.slideLayout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4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1.xml" ContentType="application/vnd.openxmlformats-officedocument.theme+xml"/>
  <Override PartName="/docProps/app.xml" ContentType="application/vnd.openxmlformats-officedocument.extended-properties+xml"/>
  <Override PartName="/ppt/tableStyles.xml" ContentType="application/vnd.openxmlformats-officedocument.presentationml.tableStyles+xml"/>
  <Override PartName="/ppt/notesSlides/notesSlide2.xml" ContentType="application/vnd.openxmlformats-officedocument.presentationml.notesSlide+xml"/>
  <Override PartName="/ppt/slideLayouts/slideLayout5.xml" ContentType="application/vnd.openxmlformats-officedocument.presentationml.slideLayout+xml"/>
  <Override PartName="/ppt/slides/slide20.xml" ContentType="application/vnd.openxmlformats-officedocument.presentationml.slid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slideMasters/slideMaster1.xml" ContentType="application/vnd.openxmlformats-officedocument.presentationml.slideMaster+xml"/>
  <Override PartName="/ppt/notesSlides/notesSlide22.xml" ContentType="application/vnd.openxmlformats-officedocument.presentationml.notesSlide+xml"/>
  <Override PartName="/ppt/slideLayouts/slideLayout14.xml" ContentType="application/vnd.openxmlformats-officedocument.presentationml.slideLayout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slideLayouts/slideLayout29.xml" ContentType="application/vnd.openxmlformats-officedocument.presentationml.slideLayout+xml"/>
  <Override PartName="/ppt/presentation.xml" ContentType="application/vnd.openxmlformats-officedocument.presentationml.presentation.main+xml"/>
  <Override PartName="/ppt/slideLayouts/slideLayout23.xml" ContentType="application/vnd.openxmlformats-officedocument.presentationml.slideLayout+xml"/>
  <Override PartName="/ppt/notesSlides/notesSlide5.xml" ContentType="application/vnd.openxmlformats-officedocument.presentationml.notesSlide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5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sldMasterIdLst>
    <p:sldMasterId id="2147483648" r:id="rId1"/>
  </p:sldMasterIdLst>
  <p:notesMasterIdLst>
    <p:notesMasterId r:id="rId2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</p:sldIdLst>
  <p:sldSz cx="9144000" cy="5143500" type="screen16x9"/>
  <p:notesSz cx="6858000" cy="9144000"/>
  <p:defaultTextStyle>
    <a:def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800" b="0" i="0" u="none" strike="noStrike" cap="none" spc="0">
        <a:ln>
          <a:noFill/>
        </a:ln>
        <a:solidFill>
          <a:srgbClr val="000000"/>
        </a:solidFill>
      </a:defRPr>
    </a:defPPr>
    <a:lvl1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1pPr>
    <a:lvl2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2pPr>
    <a:lvl3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3pPr>
    <a:lvl4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4pPr>
    <a:lvl5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5pPr>
    <a:lvl6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6pPr>
    <a:lvl7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7pPr>
    <a:lvl8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8pPr>
    <a:lvl9pPr marL="0" marR="0" indent="0" algn="l" defTabSz="91440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sz="1400" b="0" i="0" u="none" strike="noStrike" cap="none" spc="0">
        <a:ln>
          <a:noFill/>
        </a:ln>
        <a:solidFill>
          <a:srgbClr val="397453"/>
        </a:solidFill>
        <a:latin typeface="+mj-lt"/>
        <a:ea typeface="+mj-ea"/>
        <a:cs typeface="+mj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</p:showPr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128" d="100"/>
          <a:sy n="128" d="100"/>
        </p:scale>
        <p:origin x="1056" y="54"/>
      </p:cViewPr>
      <p:guideLst>
        <p:guide pos="2880"/>
        <p:guide pos="1620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 /><Relationship Id="rId28" Type="http://schemas.openxmlformats.org/officeDocument/2006/relationships/tableStyles" Target="tableStyles.xml" /><Relationship Id="rId29" Type="http://schemas.openxmlformats.org/officeDocument/2006/relationships/viewProps" Target="viewProps.xml" /></Relationships>
</file>

<file path=ppt/media/image1.png>
</file>

<file path=ppt/media/image2.png>
</file>

<file path=ppt/media/image3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9" name="Shape 659"/>
          <p:cNvSpPr>
            <a:spLocks noChangeAspect="1" noGrp="1" noRo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660" name="Shape 660"/>
          <p:cNvSpPr>
            <a:spLocks noGrp="1"/>
          </p:cNvSpPr>
          <p:nvPr>
            <p:ph type="body" sz="quarter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>
      <a:defRPr sz="1400">
        <a:latin typeface="+mj-lt"/>
        <a:ea typeface="+mj-ea"/>
        <a:cs typeface="+mj-cs"/>
      </a:defRPr>
    </a:lvl1pPr>
    <a:lvl2pPr indent="228600">
      <a:defRPr sz="1400">
        <a:latin typeface="+mj-lt"/>
        <a:ea typeface="+mj-ea"/>
        <a:cs typeface="+mj-cs"/>
      </a:defRPr>
    </a:lvl2pPr>
    <a:lvl3pPr indent="457200">
      <a:defRPr sz="1400">
        <a:latin typeface="+mj-lt"/>
        <a:ea typeface="+mj-ea"/>
        <a:cs typeface="+mj-cs"/>
      </a:defRPr>
    </a:lvl3pPr>
    <a:lvl4pPr indent="685800">
      <a:defRPr sz="1400">
        <a:latin typeface="+mj-lt"/>
        <a:ea typeface="+mj-ea"/>
        <a:cs typeface="+mj-cs"/>
      </a:defRPr>
    </a:lvl4pPr>
    <a:lvl5pPr indent="914400">
      <a:defRPr sz="1400">
        <a:latin typeface="+mj-lt"/>
        <a:ea typeface="+mj-ea"/>
        <a:cs typeface="+mj-cs"/>
      </a:defRPr>
    </a:lvl5pPr>
    <a:lvl6pPr indent="1143000">
      <a:defRPr sz="1400">
        <a:latin typeface="+mj-lt"/>
        <a:ea typeface="+mj-ea"/>
        <a:cs typeface="+mj-cs"/>
      </a:defRPr>
    </a:lvl6pPr>
    <a:lvl7pPr indent="1371600">
      <a:defRPr sz="1400">
        <a:latin typeface="+mj-lt"/>
        <a:ea typeface="+mj-ea"/>
        <a:cs typeface="+mj-cs"/>
      </a:defRPr>
    </a:lvl7pPr>
    <a:lvl8pPr indent="1600200">
      <a:defRPr sz="1400">
        <a:latin typeface="+mj-lt"/>
        <a:ea typeface="+mj-ea"/>
        <a:cs typeface="+mj-cs"/>
      </a:defRPr>
    </a:lvl8pPr>
    <a:lvl9pPr indent="1828800">
      <a:defRPr sz="1400"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 ?>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 ?>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 ?>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 ?>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 ?>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 ?>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 ?>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 ?>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 ?>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19B5BD1-56F8-508B-3BEC-3853CBD273B4}" type="slidenum">
              <a:rPr/>
              <a:t/>
            </a:fld>
            <a:endParaRPr/>
          </a:p>
        </p:txBody>
      </p:sp>
    </p:spTree>
  </p:cSld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1B3AE3-527B-BA6D-BD62-62601CFD510C}" type="slidenum">
              <a:rPr/>
              <a:t/>
            </a:fld>
            <a:endParaRPr/>
          </a:p>
        </p:txBody>
      </p:sp>
    </p:spTree>
  </p:cSld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5AC7C2D-6280-48FA-84D9-927EE95C3513}" type="slidenum">
              <a:rPr/>
              <a:t/>
            </a:fld>
            <a:endParaRPr/>
          </a:p>
        </p:txBody>
      </p:sp>
    </p:spTree>
  </p:cSld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60FFE26A-5147-9045-025B-2B50ABBFAE34}" type="slidenum">
              <a:rPr/>
              <a:t/>
            </a:fld>
            <a:endParaRPr/>
          </a:p>
        </p:txBody>
      </p:sp>
    </p:spTree>
  </p:cSld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C707615-4416-02D8-7810-E74DB5892B12}" type="slidenum">
              <a:rPr/>
              <a:t/>
            </a:fld>
            <a:endParaRPr/>
          </a:p>
        </p:txBody>
      </p:sp>
    </p:spTree>
  </p:cSld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FAB4A93-FC80-D422-181A-CB036C07DDD6}" type="slidenum">
              <a:rPr/>
              <a:t/>
            </a:fld>
            <a:endParaRPr/>
          </a:p>
        </p:txBody>
      </p:sp>
    </p:spTree>
  </p:cSld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408A7353-9F70-64F9-52C2-5558376714D9}" type="slidenum">
              <a:rPr/>
              <a:t/>
            </a:fld>
            <a:endParaRPr/>
          </a:p>
        </p:txBody>
      </p:sp>
    </p:spTree>
  </p:cSld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A802179-2072-7E99-0408-99D38FB1345F}" type="slidenum">
              <a:rPr/>
              <a:t/>
            </a:fld>
            <a:endParaRPr/>
          </a:p>
        </p:txBody>
      </p:sp>
    </p:spTree>
  </p:cSld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5ADC90C-410C-2464-48E1-3AA11D35E872}" type="slidenum">
              <a:rPr/>
              <a:t/>
            </a:fld>
            <a:endParaRPr/>
          </a:p>
        </p:txBody>
      </p:sp>
    </p:spTree>
  </p:cSld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7B76F80-D3A7-1E20-51A0-C86637B67C21}" type="slidenum">
              <a:rPr/>
              <a:t/>
            </a:fld>
            <a:endParaRPr/>
          </a:p>
        </p:txBody>
      </p:sp>
    </p:spTree>
  </p:cSld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45418CC-FCFE-DE3B-78C8-DF9C9D78ACF2}" type="slidenum">
              <a:rPr/>
              <a:t/>
            </a:fld>
            <a:endParaRPr/>
          </a:p>
        </p:txBody>
      </p:sp>
    </p:spTree>
  </p:cSld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35F4284-A40A-969E-7282-832ED4D7D4A6}" type="slidenum">
              <a:rPr/>
              <a:t/>
            </a:fld>
            <a:endParaRPr/>
          </a:p>
        </p:txBody>
      </p:sp>
    </p:spTree>
  </p:cSld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F7C30CEE-3576-0D49-8612-D40101A8FE49}" type="slidenum">
              <a:rPr/>
              <a:t/>
            </a:fld>
            <a:endParaRPr/>
          </a:p>
        </p:txBody>
      </p:sp>
    </p:spTree>
  </p:cSld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8AFE8C58-1F42-D305-1B37-A6608BB7A9D3}" type="slidenum">
              <a:rPr/>
              <a:t/>
            </a:fld>
            <a:endParaRPr/>
          </a:p>
        </p:txBody>
      </p:sp>
    </p:spTree>
  </p:cSld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5470FEA-A755-AE55-9CC1-A0A5088E0E74}" type="slidenum">
              <a:rPr/>
              <a:t/>
            </a:fld>
            <a:endParaRPr/>
          </a:p>
        </p:txBody>
      </p:sp>
    </p:spTree>
  </p:cSld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E8301AB5-77A3-4A61-F9E5-CBBF59551E82}" type="slidenum">
              <a:rPr/>
              <a:t/>
            </a:fld>
            <a:endParaRPr/>
          </a:p>
        </p:txBody>
      </p:sp>
    </p:spTree>
  </p:cSld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C43DC5F-A88F-F7DD-DD69-451894844B23}" type="slidenum">
              <a:rPr/>
              <a:t/>
            </a:fld>
            <a:endParaRPr/>
          </a:p>
        </p:txBody>
      </p:sp>
    </p:spTree>
  </p:cSld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80A949C-97CF-FD15-847E-2C25F911EA36}" type="slidenum">
              <a:rPr/>
              <a:t/>
            </a:fld>
            <a:endParaRPr/>
          </a:p>
        </p:txBody>
      </p:sp>
    </p:spTree>
  </p:cSld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7B84F53-2165-18E0-8B08-95DC40518372}" type="slidenum">
              <a:rPr/>
              <a:t/>
            </a:fld>
            <a:endParaRPr/>
          </a:p>
        </p:txBody>
      </p:sp>
    </p:spTree>
  </p:cSld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88C4B51-6ECC-F8DE-EBA0-AD59AE36AB4D}" type="slidenum">
              <a:rPr/>
              <a:t/>
            </a:fld>
            <a:endParaRPr/>
          </a:p>
        </p:txBody>
      </p:sp>
    </p:spTree>
  </p:cSld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1E6100D-48AD-E5A2-4EC3-B6EDC8CB7639}" type="slidenum">
              <a:rPr/>
              <a:t/>
            </a:fld>
            <a:endParaRPr/>
          </a:p>
        </p:txBody>
      </p:sp>
    </p:spTree>
  </p:cSld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8CB7E6D-C80A-F0E0-B594-6B1419CCF349}" type="slidenum">
              <a:rPr/>
              <a:t/>
            </a:fld>
            <a:endParaRPr/>
          </a:p>
        </p:txBody>
      </p:sp>
    </p:spTree>
  </p:cSld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itle" userDrawn="1">
  <p:cSld name="TITLE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7" name="Google Shape;9;p2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" name="Google Shape;10;p2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" name="Google Shape;11;p2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Google Shape;12;p2"/>
          <p:cNvSpPr/>
          <p:nvPr/>
        </p:nvSpPr>
        <p:spPr bwMode="auto">
          <a:xfrm>
            <a:off x="-563162" y="-533329"/>
            <a:ext cx="9817732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" name="Google Shape;13;p2"/>
          <p:cNvSpPr/>
          <p:nvPr/>
        </p:nvSpPr>
        <p:spPr bwMode="auto">
          <a:xfrm>
            <a:off x="131" y="3558828"/>
            <a:ext cx="5568241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/>
          </p:nvPr>
        </p:nvSpPr>
        <p:spPr bwMode="auto">
          <a:xfrm>
            <a:off x="1418875" y="1103115"/>
            <a:ext cx="6391801" cy="1891201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2393200" y="3012413"/>
            <a:ext cx="4528800" cy="4758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6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24" name="Google Shape;16;p2"/>
          <p:cNvSpPr/>
          <p:nvPr/>
        </p:nvSpPr>
        <p:spPr bwMode="auto">
          <a:xfrm>
            <a:off x="3738550" y="3558828"/>
            <a:ext cx="5566517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" name="Google Shape;17;p2"/>
          <p:cNvSpPr/>
          <p:nvPr/>
        </p:nvSpPr>
        <p:spPr bwMode="auto"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" name="Google Shape;18;p2"/>
          <p:cNvSpPr/>
          <p:nvPr/>
        </p:nvSpPr>
        <p:spPr bwMode="auto"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" name="Google Shape;19;p2"/>
          <p:cNvSpPr/>
          <p:nvPr/>
        </p:nvSpPr>
        <p:spPr bwMode="auto"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fill="norm" stroke="1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" name="Google Shape;20;p2"/>
          <p:cNvSpPr/>
          <p:nvPr/>
        </p:nvSpPr>
        <p:spPr bwMode="auto"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fill="norm" stroke="1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" name="Google Shape;21;p2"/>
          <p:cNvSpPr/>
          <p:nvPr/>
        </p:nvSpPr>
        <p:spPr bwMode="auto">
          <a:xfrm rot="20139475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fill="norm" stroke="1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" name="Google Shape;22;p2"/>
          <p:cNvSpPr/>
          <p:nvPr/>
        </p:nvSpPr>
        <p:spPr bwMode="auto">
          <a:xfrm>
            <a:off x="354860" y="-122099"/>
            <a:ext cx="1884580" cy="1010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fill="norm" stroke="1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1" name="Google Shape;23;p2"/>
          <p:cNvSpPr/>
          <p:nvPr/>
        </p:nvSpPr>
        <p:spPr bwMode="auto"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fill="norm" stroke="1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IG_NUMB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38" name="xx%"/>
          <p:cNvSpPr txBox="1">
            <a:spLocks noGrp="1"/>
          </p:cNvSpPr>
          <p:nvPr>
            <p:ph type="title" hasCustomPrompt="1"/>
          </p:nvPr>
        </p:nvSpPr>
        <p:spPr bwMode="auto">
          <a:xfrm>
            <a:off x="1726663" y="1641949"/>
            <a:ext cx="5114700" cy="105300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239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1726663" y="2695199"/>
            <a:ext cx="5114700" cy="4971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6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240" name="Google Shape;188;p11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1" name="Google Shape;189;p11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2" name="Google Shape;190;p11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3" name="Google Shape;191;p11"/>
          <p:cNvSpPr/>
          <p:nvPr/>
        </p:nvSpPr>
        <p:spPr bwMode="auto">
          <a:xfrm>
            <a:off x="-563162" y="-533329"/>
            <a:ext cx="9817732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4" name="Google Shape;192;p11"/>
          <p:cNvSpPr/>
          <p:nvPr/>
        </p:nvSpPr>
        <p:spPr bwMode="auto">
          <a:xfrm>
            <a:off x="131" y="3558828"/>
            <a:ext cx="5568241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5" name="Google Shape;193;p11"/>
          <p:cNvSpPr/>
          <p:nvPr/>
        </p:nvSpPr>
        <p:spPr bwMode="auto">
          <a:xfrm>
            <a:off x="3738550" y="3558828"/>
            <a:ext cx="5566517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6" name="Google Shape;194;p11"/>
          <p:cNvSpPr/>
          <p:nvPr/>
        </p:nvSpPr>
        <p:spPr bwMode="auto"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7" name="Google Shape;195;p11"/>
          <p:cNvSpPr/>
          <p:nvPr/>
        </p:nvSpPr>
        <p:spPr bwMode="auto"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8" name="Google Shape;196;p11"/>
          <p:cNvSpPr/>
          <p:nvPr/>
        </p:nvSpPr>
        <p:spPr bwMode="auto"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fill="norm" stroke="1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9" name="Google Shape;197;p11"/>
          <p:cNvSpPr/>
          <p:nvPr/>
        </p:nvSpPr>
        <p:spPr bwMode="auto">
          <a:xfrm rot="20139475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fill="norm" stroke="1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0" name="Google Shape;198;p11"/>
          <p:cNvSpPr/>
          <p:nvPr/>
        </p:nvSpPr>
        <p:spPr bwMode="auto"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fill="norm" stroke="1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1" name="Google Shape;199;p11"/>
          <p:cNvSpPr/>
          <p:nvPr/>
        </p:nvSpPr>
        <p:spPr bwMode="auto">
          <a:xfrm>
            <a:off x="1200049" y="12534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2" name="Google Shape;200;p11"/>
          <p:cNvSpPr/>
          <p:nvPr/>
        </p:nvSpPr>
        <p:spPr bwMode="auto">
          <a:xfrm>
            <a:off x="4009244" y="-597487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fill="norm" stroke="1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3" name="Google Shape;201;p11"/>
          <p:cNvSpPr/>
          <p:nvPr/>
        </p:nvSpPr>
        <p:spPr bwMode="auto">
          <a:xfrm>
            <a:off x="231632" y="-23639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fill="norm" stroke="1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56" name="Google Shape;202;p11"/>
          <p:cNvGrpSpPr/>
          <p:nvPr/>
        </p:nvGrpSpPr>
        <p:grpSpPr bwMode="auto">
          <a:xfrm>
            <a:off x="7956897" y="4142583"/>
            <a:ext cx="433644" cy="414835"/>
            <a:chOff x="0" y="0"/>
            <a:chExt cx="433643" cy="414833"/>
          </a:xfrm>
        </p:grpSpPr>
        <p:sp>
          <p:nvSpPr>
            <p:cNvPr id="254" name="Google Shape;203;p11"/>
            <p:cNvSpPr/>
            <p:nvPr/>
          </p:nvSpPr>
          <p:spPr bwMode="auto">
            <a:xfrm>
              <a:off x="0" y="0"/>
              <a:ext cx="433644" cy="414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5" name="Google Shape;204;p11"/>
            <p:cNvSpPr/>
            <p:nvPr/>
          </p:nvSpPr>
          <p:spPr bwMode="auto">
            <a:xfrm>
              <a:off x="173127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259" name="Google Shape;205;p11"/>
          <p:cNvGrpSpPr/>
          <p:nvPr/>
        </p:nvGrpSpPr>
        <p:grpSpPr bwMode="auto">
          <a:xfrm>
            <a:off x="4192885" y="4210155"/>
            <a:ext cx="292407" cy="279682"/>
            <a:chOff x="0" y="0"/>
            <a:chExt cx="292405" cy="279680"/>
          </a:xfrm>
        </p:grpSpPr>
        <p:sp>
          <p:nvSpPr>
            <p:cNvPr id="257" name="Google Shape;206;p11"/>
            <p:cNvSpPr/>
            <p:nvPr/>
          </p:nvSpPr>
          <p:spPr bwMode="auto">
            <a:xfrm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8" name="Google Shape;207;p11"/>
            <p:cNvSpPr/>
            <p:nvPr/>
          </p:nvSpPr>
          <p:spPr bwMode="auto">
            <a:xfrm>
              <a:off x="116739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262" name="Google Shape;208;p11"/>
          <p:cNvGrpSpPr/>
          <p:nvPr/>
        </p:nvGrpSpPr>
        <p:grpSpPr bwMode="auto">
          <a:xfrm>
            <a:off x="2063382" y="3750559"/>
            <a:ext cx="480520" cy="459595"/>
            <a:chOff x="0" y="0"/>
            <a:chExt cx="480519" cy="459593"/>
          </a:xfrm>
        </p:grpSpPr>
        <p:sp>
          <p:nvSpPr>
            <p:cNvPr id="260" name="Google Shape;209;p11"/>
            <p:cNvSpPr/>
            <p:nvPr/>
          </p:nvSpPr>
          <p:spPr bwMode="auto">
            <a:xfrm>
              <a:off x="0" y="0"/>
              <a:ext cx="480520" cy="459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1" name="Google Shape;210;p11"/>
            <p:cNvSpPr/>
            <p:nvPr/>
          </p:nvSpPr>
          <p:spPr bwMode="auto">
            <a:xfrm>
              <a:off x="191842" y="207909"/>
              <a:ext cx="98356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LANK">
    <p:bg>
      <p:bgPr shadeToTitle="0">
        <a:solidFill>
          <a:srgbClr val="000000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LANK_1_1_1_1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77" name="Google Shape;213;p13"/>
          <p:cNvSpPr/>
          <p:nvPr/>
        </p:nvSpPr>
        <p:spPr bwMode="auto">
          <a:xfrm flipH="1">
            <a:off x="8473345" y="-61439"/>
            <a:ext cx="552864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fill="norm" stroke="1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8" name="Google Shape;214;p13"/>
          <p:cNvSpPr/>
          <p:nvPr/>
        </p:nvSpPr>
        <p:spPr bwMode="auto">
          <a:xfrm flipH="1">
            <a:off x="889446" y="59191"/>
            <a:ext cx="521067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9" name="Google Shape;215;p13"/>
          <p:cNvSpPr/>
          <p:nvPr/>
        </p:nvSpPr>
        <p:spPr bwMode="auto">
          <a:xfrm flipH="1">
            <a:off x="1479412" y="-720"/>
            <a:ext cx="813901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0" name="Google Shape;216;p13"/>
          <p:cNvSpPr/>
          <p:nvPr/>
        </p:nvSpPr>
        <p:spPr bwMode="auto">
          <a:xfrm flipH="1">
            <a:off x="124" y="2999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fill="norm" stroke="1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1" name="Google Shape;217;p13"/>
          <p:cNvSpPr/>
          <p:nvPr/>
        </p:nvSpPr>
        <p:spPr bwMode="auto">
          <a:xfrm flipH="1">
            <a:off x="3456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2" name="Google Shape;218;p13"/>
          <p:cNvSpPr/>
          <p:nvPr/>
        </p:nvSpPr>
        <p:spPr bwMode="auto">
          <a:xfrm flipH="1">
            <a:off x="258071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3" name="Google Shape;219;p13"/>
          <p:cNvSpPr/>
          <p:nvPr/>
        </p:nvSpPr>
        <p:spPr bwMode="auto">
          <a:xfrm flipH="1">
            <a:off x="878133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4" name="Google Shape;220;p13"/>
          <p:cNvSpPr/>
          <p:nvPr/>
        </p:nvSpPr>
        <p:spPr bwMode="auto">
          <a:xfrm flipH="1">
            <a:off x="-1" y="3543825"/>
            <a:ext cx="3490744" cy="1022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5" name="Google Shape;221;p13"/>
          <p:cNvSpPr/>
          <p:nvPr/>
        </p:nvSpPr>
        <p:spPr bwMode="auto">
          <a:xfrm flipH="1">
            <a:off x="39150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6" name="Google Shape;222;p13"/>
          <p:cNvSpPr/>
          <p:nvPr/>
        </p:nvSpPr>
        <p:spPr bwMode="auto"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7" name="Google Shape;223;p13"/>
          <p:cNvSpPr/>
          <p:nvPr/>
        </p:nvSpPr>
        <p:spPr bwMode="auto">
          <a:xfrm flipH="1">
            <a:off x="928481" y="4782400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8" name="Google Shape;224;p13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9" name="Google Shape;225;p13"/>
          <p:cNvSpPr/>
          <p:nvPr/>
        </p:nvSpPr>
        <p:spPr bwMode="auto">
          <a:xfrm flipH="1">
            <a:off x="1296288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0" name="Title Text"/>
          <p:cNvSpPr txBox="1">
            <a:spLocks noGrp="1"/>
          </p:cNvSpPr>
          <p:nvPr>
            <p:ph type="title"/>
          </p:nvPr>
        </p:nvSpPr>
        <p:spPr bwMode="auto">
          <a:xfrm>
            <a:off x="3261800" y="445025"/>
            <a:ext cx="51621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291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3261800" y="1988090"/>
            <a:ext cx="2305501" cy="5727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292" name="Google Shape;239;p13"/>
          <p:cNvSpPr/>
          <p:nvPr/>
        </p:nvSpPr>
        <p:spPr bwMode="auto">
          <a:xfrm flipH="1">
            <a:off x="8364681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3" name="Google Shape;240;p13"/>
          <p:cNvSpPr/>
          <p:nvPr/>
        </p:nvSpPr>
        <p:spPr bwMode="auto">
          <a:xfrm flipH="1">
            <a:off x="7040823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4" name="Google Shape;241;p13"/>
          <p:cNvSpPr/>
          <p:nvPr/>
        </p:nvSpPr>
        <p:spPr bwMode="auto">
          <a:xfrm flipH="1">
            <a:off x="5218705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5" name="Google Shape;242;p13"/>
          <p:cNvSpPr/>
          <p:nvPr/>
        </p:nvSpPr>
        <p:spPr bwMode="auto">
          <a:xfrm flipH="1">
            <a:off x="3207773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6" name="Google Shape;243;p13"/>
          <p:cNvSpPr/>
          <p:nvPr/>
        </p:nvSpPr>
        <p:spPr bwMode="auto">
          <a:xfrm flipH="1">
            <a:off x="4173706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10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4" name="Title Text"/>
          <p:cNvSpPr txBox="1">
            <a:spLocks noGrp="1"/>
          </p:cNvSpPr>
          <p:nvPr>
            <p:ph type="title"/>
          </p:nvPr>
        </p:nvSpPr>
        <p:spPr bwMode="auto">
          <a:xfrm>
            <a:off x="713225" y="445025"/>
            <a:ext cx="7717501" cy="572701"/>
          </a:xfrm>
          <a:prstGeom prst="rect">
            <a:avLst/>
          </a:prstGeom>
        </p:spPr>
        <p:txBody>
          <a:bodyPr/>
          <a:lstStyle>
            <a:lvl1pPr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305" name="Google Shape;246;p14"/>
          <p:cNvSpPr/>
          <p:nvPr/>
        </p:nvSpPr>
        <p:spPr bwMode="auto"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6" name="Google Shape;247;p14"/>
          <p:cNvSpPr/>
          <p:nvPr/>
        </p:nvSpPr>
        <p:spPr bwMode="auto"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7" name="Google Shape;248;p14"/>
          <p:cNvSpPr/>
          <p:nvPr/>
        </p:nvSpPr>
        <p:spPr bwMode="auto"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8" name="Google Shape;249;p14"/>
          <p:cNvSpPr/>
          <p:nvPr/>
        </p:nvSpPr>
        <p:spPr bwMode="auto"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9" name="Google Shape;250;p14"/>
          <p:cNvSpPr/>
          <p:nvPr/>
        </p:nvSpPr>
        <p:spPr bwMode="auto"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12" name="Google Shape;251;p14"/>
          <p:cNvGrpSpPr/>
          <p:nvPr/>
        </p:nvGrpSpPr>
        <p:grpSpPr bwMode="auto">
          <a:xfrm>
            <a:off x="7760047" y="4471434"/>
            <a:ext cx="433644" cy="414834"/>
            <a:chOff x="0" y="0"/>
            <a:chExt cx="433643" cy="414833"/>
          </a:xfrm>
        </p:grpSpPr>
        <p:sp>
          <p:nvSpPr>
            <p:cNvPr id="310" name="Google Shape;252;p14"/>
            <p:cNvSpPr/>
            <p:nvPr/>
          </p:nvSpPr>
          <p:spPr bwMode="auto">
            <a:xfrm>
              <a:off x="0" y="0"/>
              <a:ext cx="433644" cy="414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1" name="Google Shape;253;p14"/>
            <p:cNvSpPr/>
            <p:nvPr/>
          </p:nvSpPr>
          <p:spPr bwMode="auto">
            <a:xfrm>
              <a:off x="173127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15" name="Google Shape;254;p14"/>
          <p:cNvGrpSpPr/>
          <p:nvPr/>
        </p:nvGrpSpPr>
        <p:grpSpPr bwMode="auto">
          <a:xfrm>
            <a:off x="1514960" y="4757892"/>
            <a:ext cx="292407" cy="279682"/>
            <a:chOff x="0" y="0"/>
            <a:chExt cx="292405" cy="279680"/>
          </a:xfrm>
        </p:grpSpPr>
        <p:sp>
          <p:nvSpPr>
            <p:cNvPr id="313" name="Google Shape;255;p14"/>
            <p:cNvSpPr/>
            <p:nvPr/>
          </p:nvSpPr>
          <p:spPr bwMode="auto">
            <a:xfrm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4" name="Google Shape;256;p14"/>
            <p:cNvSpPr/>
            <p:nvPr/>
          </p:nvSpPr>
          <p:spPr bwMode="auto">
            <a:xfrm>
              <a:off x="116739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18" name="Google Shape;257;p14"/>
          <p:cNvGrpSpPr/>
          <p:nvPr/>
        </p:nvGrpSpPr>
        <p:grpSpPr bwMode="auto">
          <a:xfrm>
            <a:off x="86457" y="4238459"/>
            <a:ext cx="480520" cy="459595"/>
            <a:chOff x="0" y="0"/>
            <a:chExt cx="480519" cy="459593"/>
          </a:xfrm>
        </p:grpSpPr>
        <p:sp>
          <p:nvSpPr>
            <p:cNvPr id="316" name="Google Shape;258;p14"/>
            <p:cNvSpPr/>
            <p:nvPr/>
          </p:nvSpPr>
          <p:spPr bwMode="auto">
            <a:xfrm>
              <a:off x="0" y="0"/>
              <a:ext cx="480520" cy="459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7" name="Google Shape;259;p14"/>
            <p:cNvSpPr/>
            <p:nvPr/>
          </p:nvSpPr>
          <p:spPr bwMode="auto">
            <a:xfrm>
              <a:off x="191842" y="207909"/>
              <a:ext cx="98356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19" name="Google Shape;260;p14"/>
          <p:cNvSpPr/>
          <p:nvPr/>
        </p:nvSpPr>
        <p:spPr bwMode="auto">
          <a:xfrm flipH="1">
            <a:off x="6008760" y="467618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0" name="Google Shape;261;p14"/>
          <p:cNvSpPr/>
          <p:nvPr/>
        </p:nvSpPr>
        <p:spPr bwMode="auto">
          <a:xfrm flipH="1">
            <a:off x="4009559" y="494137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1" name="Google Shape;262;p14"/>
          <p:cNvSpPr/>
          <p:nvPr/>
        </p:nvSpPr>
        <p:spPr bwMode="auto">
          <a:xfrm flipH="1">
            <a:off x="2673608" y="4698189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2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LANK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29" name="Google Shape;264;p15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0" name="Google Shape;265;p15"/>
          <p:cNvSpPr/>
          <p:nvPr/>
        </p:nvSpPr>
        <p:spPr bwMode="auto">
          <a:xfrm flipH="1">
            <a:off x="-95973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1" name="Google Shape;266;p15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2" name="Google Shape;267;p15"/>
          <p:cNvSpPr/>
          <p:nvPr/>
        </p:nvSpPr>
        <p:spPr bwMode="auto">
          <a:xfrm rot="10800000">
            <a:off x="-24" y="-2024623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3" name="Title Text"/>
          <p:cNvSpPr txBox="1">
            <a:spLocks noGrp="1"/>
          </p:cNvSpPr>
          <p:nvPr>
            <p:ph type="title"/>
          </p:nvPr>
        </p:nvSpPr>
        <p:spPr bwMode="auto">
          <a:xfrm>
            <a:off x="1682699" y="2877324"/>
            <a:ext cx="5778601" cy="6786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334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1682700" y="1175975"/>
            <a:ext cx="5778600" cy="1564501"/>
          </a:xfrm>
          <a:prstGeom prst="rect">
            <a:avLst/>
          </a:prstGeom>
        </p:spPr>
        <p:txBody>
          <a:bodyPr anchor="b"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25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25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25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25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25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335" name="Google Shape;270;p15"/>
          <p:cNvSpPr/>
          <p:nvPr/>
        </p:nvSpPr>
        <p:spPr bwMode="auto">
          <a:xfrm rot="20842126" flipH="1">
            <a:off x="285108" y="3554839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fill="norm" stroke="1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6" name="Google Shape;271;p15"/>
          <p:cNvSpPr/>
          <p:nvPr/>
        </p:nvSpPr>
        <p:spPr bwMode="auto">
          <a:xfrm flipH="1">
            <a:off x="-1843996" y="290147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39" name="Google Shape;272;p15"/>
          <p:cNvGrpSpPr/>
          <p:nvPr/>
        </p:nvGrpSpPr>
        <p:grpSpPr bwMode="auto">
          <a:xfrm>
            <a:off x="2412931" y="4340847"/>
            <a:ext cx="433645" cy="414834"/>
            <a:chOff x="0" y="0"/>
            <a:chExt cx="433643" cy="414833"/>
          </a:xfrm>
        </p:grpSpPr>
        <p:sp>
          <p:nvSpPr>
            <p:cNvPr id="337" name="Google Shape;273;p15"/>
            <p:cNvSpPr/>
            <p:nvPr/>
          </p:nvSpPr>
          <p:spPr bwMode="auto">
            <a:xfrm flipH="1">
              <a:off x="-1" y="-1"/>
              <a:ext cx="433645" cy="414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38" name="Google Shape;274;p15"/>
            <p:cNvSpPr/>
            <p:nvPr/>
          </p:nvSpPr>
          <p:spPr bwMode="auto">
            <a:xfrm flipH="1">
              <a:off x="171754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40" name="Google Shape;275;p15"/>
          <p:cNvSpPr/>
          <p:nvPr/>
        </p:nvSpPr>
        <p:spPr bwMode="auto">
          <a:xfrm flipH="1">
            <a:off x="154159" y="4817050"/>
            <a:ext cx="9203226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1" name="Google Shape;276;p15"/>
          <p:cNvSpPr/>
          <p:nvPr/>
        </p:nvSpPr>
        <p:spPr bwMode="auto">
          <a:xfrm flipH="1">
            <a:off x="15222" y="4329371"/>
            <a:ext cx="1804317" cy="1472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44" name="Google Shape;277;p15"/>
          <p:cNvGrpSpPr/>
          <p:nvPr/>
        </p:nvGrpSpPr>
        <p:grpSpPr bwMode="auto">
          <a:xfrm>
            <a:off x="6318182" y="4408418"/>
            <a:ext cx="292407" cy="279682"/>
            <a:chOff x="0" y="0"/>
            <a:chExt cx="292405" cy="279680"/>
          </a:xfrm>
        </p:grpSpPr>
        <p:sp>
          <p:nvSpPr>
            <p:cNvPr id="342" name="Google Shape;278;p15"/>
            <p:cNvSpPr/>
            <p:nvPr/>
          </p:nvSpPr>
          <p:spPr bwMode="auto"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3" name="Google Shape;279;p15"/>
            <p:cNvSpPr/>
            <p:nvPr/>
          </p:nvSpPr>
          <p:spPr bwMode="auto"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47" name="Google Shape;280;p15"/>
          <p:cNvGrpSpPr/>
          <p:nvPr/>
        </p:nvGrpSpPr>
        <p:grpSpPr bwMode="auto">
          <a:xfrm>
            <a:off x="8259571" y="3948822"/>
            <a:ext cx="480521" cy="459595"/>
            <a:chOff x="0" y="0"/>
            <a:chExt cx="480519" cy="459593"/>
          </a:xfrm>
        </p:grpSpPr>
        <p:sp>
          <p:nvSpPr>
            <p:cNvPr id="345" name="Google Shape;281;p15"/>
            <p:cNvSpPr/>
            <p:nvPr/>
          </p:nvSpPr>
          <p:spPr bwMode="auto"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6" name="Google Shape;282;p15"/>
            <p:cNvSpPr/>
            <p:nvPr/>
          </p:nvSpPr>
          <p:spPr bwMode="auto">
            <a:xfrm flipH="1">
              <a:off x="190321" y="207909"/>
              <a:ext cx="98356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48" name="Google Shape;283;p15"/>
          <p:cNvSpPr/>
          <p:nvPr/>
        </p:nvSpPr>
        <p:spPr bwMode="auto">
          <a:xfrm>
            <a:off x="96" y="-144881"/>
            <a:ext cx="2738585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9" name="Google Shape;284;p15"/>
          <p:cNvSpPr/>
          <p:nvPr/>
        </p:nvSpPr>
        <p:spPr bwMode="auto">
          <a:xfrm>
            <a:off x="6555764" y="-144881"/>
            <a:ext cx="2588257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0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7" name="Title Text"/>
          <p:cNvSpPr txBox="1">
            <a:spLocks noGrp="1"/>
          </p:cNvSpPr>
          <p:nvPr>
            <p:ph type="title"/>
          </p:nvPr>
        </p:nvSpPr>
        <p:spPr bwMode="auto">
          <a:xfrm>
            <a:off x="719999" y="612525"/>
            <a:ext cx="3519601" cy="229620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358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719999" y="2908574"/>
            <a:ext cx="3519601" cy="11163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359" name="Google Shape;288;p16"/>
          <p:cNvSpPr>
            <a:spLocks noGrp="1"/>
          </p:cNvSpPr>
          <p:nvPr>
            <p:ph type="pic" sz="half" idx="21"/>
          </p:nvPr>
        </p:nvSpPr>
        <p:spPr bwMode="auto">
          <a:xfrm>
            <a:off x="4239600" y="863300"/>
            <a:ext cx="3116701" cy="3127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4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67" name="Google Shape;290;p17"/>
          <p:cNvSpPr/>
          <p:nvPr/>
        </p:nvSpPr>
        <p:spPr bwMode="auto">
          <a:xfrm>
            <a:off x="-13" y="3223571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68" name="Title Text"/>
          <p:cNvSpPr txBox="1">
            <a:spLocks noGrp="1"/>
          </p:cNvSpPr>
          <p:nvPr>
            <p:ph type="title"/>
          </p:nvPr>
        </p:nvSpPr>
        <p:spPr bwMode="auto">
          <a:xfrm>
            <a:off x="719999" y="1845112"/>
            <a:ext cx="3597902" cy="648001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369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719999" y="2493187"/>
            <a:ext cx="3597902" cy="8052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370" name="Google Shape;293;p17"/>
          <p:cNvSpPr/>
          <p:nvPr/>
        </p:nvSpPr>
        <p:spPr bwMode="auto"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71" name="Google Shape;294;p17"/>
          <p:cNvSpPr/>
          <p:nvPr/>
        </p:nvSpPr>
        <p:spPr bwMode="auto"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72" name="Google Shape;295;p17"/>
          <p:cNvSpPr/>
          <p:nvPr/>
        </p:nvSpPr>
        <p:spPr bwMode="auto"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75" name="Google Shape;296;p17"/>
          <p:cNvGrpSpPr/>
          <p:nvPr/>
        </p:nvGrpSpPr>
        <p:grpSpPr bwMode="auto">
          <a:xfrm>
            <a:off x="7793756" y="4603993"/>
            <a:ext cx="292407" cy="279681"/>
            <a:chOff x="0" y="0"/>
            <a:chExt cx="292405" cy="279680"/>
          </a:xfrm>
        </p:grpSpPr>
        <p:sp>
          <p:nvSpPr>
            <p:cNvPr id="373" name="Google Shape;297;p17"/>
            <p:cNvSpPr/>
            <p:nvPr/>
          </p:nvSpPr>
          <p:spPr bwMode="auto"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74" name="Google Shape;298;p17"/>
            <p:cNvSpPr/>
            <p:nvPr/>
          </p:nvSpPr>
          <p:spPr bwMode="auto"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78" name="Google Shape;299;p17"/>
          <p:cNvGrpSpPr/>
          <p:nvPr/>
        </p:nvGrpSpPr>
        <p:grpSpPr bwMode="auto">
          <a:xfrm>
            <a:off x="8430770" y="3991620"/>
            <a:ext cx="480521" cy="459595"/>
            <a:chOff x="0" y="0"/>
            <a:chExt cx="480519" cy="459593"/>
          </a:xfrm>
        </p:grpSpPr>
        <p:sp>
          <p:nvSpPr>
            <p:cNvPr id="376" name="Google Shape;300;p17"/>
            <p:cNvSpPr/>
            <p:nvPr/>
          </p:nvSpPr>
          <p:spPr bwMode="auto"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77" name="Google Shape;301;p17"/>
            <p:cNvSpPr/>
            <p:nvPr/>
          </p:nvSpPr>
          <p:spPr bwMode="auto">
            <a:xfrm flipH="1">
              <a:off x="190321" y="207909"/>
              <a:ext cx="98356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79" name="Google Shape;302;p17"/>
          <p:cNvSpPr/>
          <p:nvPr/>
        </p:nvSpPr>
        <p:spPr bwMode="auto"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0" name="Google Shape;303;p17"/>
          <p:cNvSpPr/>
          <p:nvPr/>
        </p:nvSpPr>
        <p:spPr bwMode="auto"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1" name="Google Shape;304;p17"/>
          <p:cNvSpPr/>
          <p:nvPr/>
        </p:nvSpPr>
        <p:spPr bwMode="auto"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2" name="Google Shape;305;p17"/>
          <p:cNvSpPr/>
          <p:nvPr/>
        </p:nvSpPr>
        <p:spPr bwMode="auto"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3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4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0" name="Google Shape;307;p18"/>
          <p:cNvSpPr/>
          <p:nvPr/>
        </p:nvSpPr>
        <p:spPr bwMode="auto">
          <a:xfrm>
            <a:off x="-26" y="31893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1" name="Title Text"/>
          <p:cNvSpPr txBox="1">
            <a:spLocks noGrp="1"/>
          </p:cNvSpPr>
          <p:nvPr>
            <p:ph type="title"/>
          </p:nvPr>
        </p:nvSpPr>
        <p:spPr bwMode="auto">
          <a:xfrm>
            <a:off x="4837200" y="1501200"/>
            <a:ext cx="3593401" cy="1060801"/>
          </a:xfrm>
          <a:prstGeom prst="rect">
            <a:avLst/>
          </a:prstGeom>
        </p:spPr>
        <p:txBody>
          <a:bodyPr anchor="b"/>
          <a:lstStyle>
            <a:lvl1pPr algn="r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392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4837371" y="2562000"/>
            <a:ext cx="3593401" cy="1080301"/>
          </a:xfrm>
          <a:prstGeom prst="rect">
            <a:avLst/>
          </a:prstGeom>
        </p:spPr>
        <p:txBody>
          <a:bodyPr/>
          <a:lstStyle>
            <a:lvl1pPr marL="317500" indent="-177800" algn="r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r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r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r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r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393" name="Google Shape;310;p18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4" name="Google Shape;311;p18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5" name="Google Shape;312;p18"/>
          <p:cNvSpPr/>
          <p:nvPr/>
        </p:nvSpPr>
        <p:spPr bwMode="auto">
          <a:xfrm flipH="1">
            <a:off x="13133" y="30585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6" name="Google Shape;313;p18"/>
          <p:cNvSpPr/>
          <p:nvPr/>
        </p:nvSpPr>
        <p:spPr bwMode="auto">
          <a:xfrm flipH="1">
            <a:off x="633195" y="3056917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7" name="Google Shape;314;p18"/>
          <p:cNvSpPr/>
          <p:nvPr/>
        </p:nvSpPr>
        <p:spPr bwMode="auto">
          <a:xfrm flipH="1">
            <a:off x="38" y="433404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8" name="Google Shape;315;p18"/>
          <p:cNvSpPr/>
          <p:nvPr/>
        </p:nvSpPr>
        <p:spPr bwMode="auto">
          <a:xfrm flipH="1">
            <a:off x="-19569" y="369432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9" name="Google Shape;316;p18"/>
          <p:cNvSpPr/>
          <p:nvPr/>
        </p:nvSpPr>
        <p:spPr bwMode="auto"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0" name="Google Shape;317;p18"/>
          <p:cNvSpPr/>
          <p:nvPr/>
        </p:nvSpPr>
        <p:spPr bwMode="auto"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1" name="Google Shape;318;p18"/>
          <p:cNvSpPr/>
          <p:nvPr/>
        </p:nvSpPr>
        <p:spPr bwMode="auto"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2" name="Google Shape;319;p18"/>
          <p:cNvSpPr/>
          <p:nvPr/>
        </p:nvSpPr>
        <p:spPr bwMode="auto"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3" name="Google Shape;320;p18"/>
          <p:cNvSpPr/>
          <p:nvPr/>
        </p:nvSpPr>
        <p:spPr bwMode="auto"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4" name="Google Shape;321;p18"/>
          <p:cNvSpPr/>
          <p:nvPr/>
        </p:nvSpPr>
        <p:spPr bwMode="auto"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5" name="Google Shape;322;p18"/>
          <p:cNvSpPr/>
          <p:nvPr/>
        </p:nvSpPr>
        <p:spPr bwMode="auto"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6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TITLE_AND_TWO_COLUMNS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13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414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4972555" y="2345849"/>
            <a:ext cx="2806201" cy="1010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415" name="Google Shape;329;p19"/>
          <p:cNvSpPr/>
          <p:nvPr/>
        </p:nvSpPr>
        <p:spPr bwMode="auto">
          <a:xfrm>
            <a:off x="8653567" y="136"/>
            <a:ext cx="521067" cy="4418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6" name="Google Shape;330;p19"/>
          <p:cNvSpPr/>
          <p:nvPr/>
        </p:nvSpPr>
        <p:spPr bwMode="auto">
          <a:xfrm>
            <a:off x="-105250" y="136"/>
            <a:ext cx="813900" cy="44820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19" name="Google Shape;331;p19"/>
          <p:cNvGrpSpPr/>
          <p:nvPr/>
        </p:nvGrpSpPr>
        <p:grpSpPr bwMode="auto">
          <a:xfrm>
            <a:off x="7886833" y="3228242"/>
            <a:ext cx="1384238" cy="1190608"/>
            <a:chOff x="0" y="0"/>
            <a:chExt cx="1384236" cy="1190607"/>
          </a:xfrm>
        </p:grpSpPr>
        <p:sp>
          <p:nvSpPr>
            <p:cNvPr id="417" name="Google Shape;332;p19"/>
            <p:cNvSpPr/>
            <p:nvPr/>
          </p:nvSpPr>
          <p:spPr bwMode="auto">
            <a:xfrm>
              <a:off x="0" y="2"/>
              <a:ext cx="1384238" cy="1190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5" h="21600" fill="norm" stroke="1" extrusionOk="0">
                  <a:moveTo>
                    <a:pt x="9202" y="0"/>
                  </a:moveTo>
                  <a:cubicBezTo>
                    <a:pt x="8905" y="0"/>
                    <a:pt x="8566" y="108"/>
                    <a:pt x="8184" y="353"/>
                  </a:cubicBezTo>
                  <a:cubicBezTo>
                    <a:pt x="6397" y="1455"/>
                    <a:pt x="6476" y="5496"/>
                    <a:pt x="6656" y="7487"/>
                  </a:cubicBezTo>
                  <a:cubicBezTo>
                    <a:pt x="6941" y="10608"/>
                    <a:pt x="8184" y="13547"/>
                    <a:pt x="8081" y="16701"/>
                  </a:cubicBezTo>
                  <a:cubicBezTo>
                    <a:pt x="7044" y="13088"/>
                    <a:pt x="5750" y="9384"/>
                    <a:pt x="3212" y="7089"/>
                  </a:cubicBezTo>
                  <a:cubicBezTo>
                    <a:pt x="2824" y="6752"/>
                    <a:pt x="2409" y="6415"/>
                    <a:pt x="1918" y="6291"/>
                  </a:cubicBezTo>
                  <a:cubicBezTo>
                    <a:pt x="1781" y="6259"/>
                    <a:pt x="1643" y="6242"/>
                    <a:pt x="1504" y="6242"/>
                  </a:cubicBezTo>
                  <a:cubicBezTo>
                    <a:pt x="1140" y="6242"/>
                    <a:pt x="782" y="6364"/>
                    <a:pt x="519" y="6628"/>
                  </a:cubicBezTo>
                  <a:cubicBezTo>
                    <a:pt x="105" y="7089"/>
                    <a:pt x="0" y="7824"/>
                    <a:pt x="0" y="8498"/>
                  </a:cubicBezTo>
                  <a:cubicBezTo>
                    <a:pt x="53" y="11191"/>
                    <a:pt x="1399" y="13610"/>
                    <a:pt x="2771" y="15784"/>
                  </a:cubicBezTo>
                  <a:cubicBezTo>
                    <a:pt x="3937" y="17620"/>
                    <a:pt x="5154" y="19457"/>
                    <a:pt x="5750" y="21600"/>
                  </a:cubicBezTo>
                  <a:lnTo>
                    <a:pt x="14479" y="21600"/>
                  </a:lnTo>
                  <a:cubicBezTo>
                    <a:pt x="14815" y="19639"/>
                    <a:pt x="15514" y="17803"/>
                    <a:pt x="16394" y="16120"/>
                  </a:cubicBezTo>
                  <a:cubicBezTo>
                    <a:pt x="17612" y="13671"/>
                    <a:pt x="19191" y="11406"/>
                    <a:pt x="20434" y="9017"/>
                  </a:cubicBezTo>
                  <a:cubicBezTo>
                    <a:pt x="21056" y="7824"/>
                    <a:pt x="21600" y="6261"/>
                    <a:pt x="20953" y="5068"/>
                  </a:cubicBezTo>
                  <a:cubicBezTo>
                    <a:pt x="20616" y="4424"/>
                    <a:pt x="19916" y="4057"/>
                    <a:pt x="19268" y="4027"/>
                  </a:cubicBezTo>
                  <a:cubicBezTo>
                    <a:pt x="19237" y="4027"/>
                    <a:pt x="19203" y="4024"/>
                    <a:pt x="19169" y="4024"/>
                  </a:cubicBezTo>
                  <a:cubicBezTo>
                    <a:pt x="18556" y="4024"/>
                    <a:pt x="17942" y="4291"/>
                    <a:pt x="17352" y="4640"/>
                  </a:cubicBezTo>
                  <a:cubicBezTo>
                    <a:pt x="15591" y="5711"/>
                    <a:pt x="14245" y="7639"/>
                    <a:pt x="13364" y="9691"/>
                  </a:cubicBezTo>
                  <a:cubicBezTo>
                    <a:pt x="12458" y="11804"/>
                    <a:pt x="11888" y="14069"/>
                    <a:pt x="11369" y="16364"/>
                  </a:cubicBezTo>
                  <a:cubicBezTo>
                    <a:pt x="11759" y="12967"/>
                    <a:pt x="11862" y="9567"/>
                    <a:pt x="11525" y="6170"/>
                  </a:cubicBezTo>
                  <a:cubicBezTo>
                    <a:pt x="11369" y="4424"/>
                    <a:pt x="11096" y="0"/>
                    <a:pt x="9202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18" name="Google Shape;333;p19"/>
            <p:cNvSpPr/>
            <p:nvPr/>
          </p:nvSpPr>
          <p:spPr bwMode="auto">
            <a:xfrm>
              <a:off x="429591" y="0"/>
              <a:ext cx="336272" cy="1190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99" h="21600" fill="norm" stroke="1" extrusionOk="0">
                  <a:moveTo>
                    <a:pt x="10413" y="0"/>
                  </a:moveTo>
                  <a:cubicBezTo>
                    <a:pt x="9239" y="0"/>
                    <a:pt x="7901" y="108"/>
                    <a:pt x="6391" y="353"/>
                  </a:cubicBezTo>
                  <a:cubicBezTo>
                    <a:pt x="-673" y="1455"/>
                    <a:pt x="-360" y="5466"/>
                    <a:pt x="352" y="7457"/>
                  </a:cubicBezTo>
                  <a:cubicBezTo>
                    <a:pt x="1377" y="10119"/>
                    <a:pt x="4960" y="12630"/>
                    <a:pt x="5781" y="15231"/>
                  </a:cubicBezTo>
                  <a:cubicBezTo>
                    <a:pt x="6188" y="15784"/>
                    <a:pt x="6595" y="16333"/>
                    <a:pt x="7009" y="16886"/>
                  </a:cubicBezTo>
                  <a:cubicBezTo>
                    <a:pt x="8026" y="18446"/>
                    <a:pt x="9153" y="20007"/>
                    <a:pt x="9771" y="21600"/>
                  </a:cubicBezTo>
                  <a:lnTo>
                    <a:pt x="18064" y="21600"/>
                  </a:lnTo>
                  <a:cubicBezTo>
                    <a:pt x="18165" y="19794"/>
                    <a:pt x="18369" y="17957"/>
                    <a:pt x="19292" y="16120"/>
                  </a:cubicBezTo>
                  <a:cubicBezTo>
                    <a:pt x="19190" y="16181"/>
                    <a:pt x="19190" y="16273"/>
                    <a:pt x="18979" y="16333"/>
                  </a:cubicBezTo>
                  <a:cubicBezTo>
                    <a:pt x="20520" y="12967"/>
                    <a:pt x="20927" y="9567"/>
                    <a:pt x="19597" y="6170"/>
                  </a:cubicBezTo>
                  <a:cubicBezTo>
                    <a:pt x="18979" y="4422"/>
                    <a:pt x="17899" y="0"/>
                    <a:pt x="1041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20" name="Google Shape;334;p19"/>
          <p:cNvSpPr/>
          <p:nvPr/>
        </p:nvSpPr>
        <p:spPr bwMode="auto">
          <a:xfrm>
            <a:off x="5692352" y="382117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1" name="Google Shape;335;p19"/>
          <p:cNvSpPr/>
          <p:nvPr/>
        </p:nvSpPr>
        <p:spPr bwMode="auto">
          <a:xfrm>
            <a:off x="22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2" name="Google Shape;336;p19"/>
          <p:cNvSpPr/>
          <p:nvPr/>
        </p:nvSpPr>
        <p:spPr bwMode="auto">
          <a:xfrm>
            <a:off x="6220187" y="44298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3" name="Google Shape;337;p19"/>
          <p:cNvSpPr/>
          <p:nvPr/>
        </p:nvSpPr>
        <p:spPr bwMode="auto">
          <a:xfrm>
            <a:off x="8020047" y="4782400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4" name="Google Shape;338;p19"/>
          <p:cNvSpPr/>
          <p:nvPr/>
        </p:nvSpPr>
        <p:spPr bwMode="auto">
          <a:xfrm>
            <a:off x="8556980" y="4130435"/>
            <a:ext cx="626125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5" name="Google Shape;339;p19"/>
          <p:cNvSpPr/>
          <p:nvPr/>
        </p:nvSpPr>
        <p:spPr bwMode="auto">
          <a:xfrm>
            <a:off x="900302" y="4671223"/>
            <a:ext cx="470717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6" name="Google Shape;340;p19"/>
          <p:cNvSpPr/>
          <p:nvPr/>
        </p:nvSpPr>
        <p:spPr bwMode="auto">
          <a:xfrm>
            <a:off x="2260735" y="460412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7" name="Google Shape;341;p19"/>
          <p:cNvSpPr/>
          <p:nvPr/>
        </p:nvSpPr>
        <p:spPr bwMode="auto">
          <a:xfrm>
            <a:off x="7498139" y="-436031"/>
            <a:ext cx="2025177" cy="1182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8" name="Google Shape;342;p19"/>
          <p:cNvSpPr/>
          <p:nvPr/>
        </p:nvSpPr>
        <p:spPr bwMode="auto">
          <a:xfrm>
            <a:off x="-674758" y="-679504"/>
            <a:ext cx="2297406" cy="14693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fill="norm" stroke="1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9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TITLE_AND_TWO_COLUMNS_1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36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437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4832586" y="1453675"/>
            <a:ext cx="3015301" cy="2420100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438" name="Google Shape;347;p20"/>
          <p:cNvSpPr/>
          <p:nvPr/>
        </p:nvSpPr>
        <p:spPr bwMode="auto">
          <a:xfrm>
            <a:off x="-45968" y="154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39" name="Google Shape;348;p20"/>
          <p:cNvSpPr/>
          <p:nvPr/>
        </p:nvSpPr>
        <p:spPr bwMode="auto"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0" name="Google Shape;349;p20"/>
          <p:cNvSpPr/>
          <p:nvPr/>
        </p:nvSpPr>
        <p:spPr bwMode="auto"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1" name="Google Shape;350;p20"/>
          <p:cNvSpPr/>
          <p:nvPr/>
        </p:nvSpPr>
        <p:spPr bwMode="auto">
          <a:xfrm flipH="1">
            <a:off x="-3526950" y="3804606"/>
            <a:ext cx="6412543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2" name="Google Shape;351;p20"/>
          <p:cNvSpPr/>
          <p:nvPr/>
        </p:nvSpPr>
        <p:spPr bwMode="auto"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3" name="Google Shape;352;p20"/>
          <p:cNvSpPr/>
          <p:nvPr/>
        </p:nvSpPr>
        <p:spPr bwMode="auto">
          <a:xfrm>
            <a:off x="5885836" y="4604006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4" name="Google Shape;353;p20"/>
          <p:cNvSpPr/>
          <p:nvPr/>
        </p:nvSpPr>
        <p:spPr bwMode="auto">
          <a:xfrm>
            <a:off x="5458330" y="4999577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5" name="Google Shape;354;p20"/>
          <p:cNvSpPr/>
          <p:nvPr/>
        </p:nvSpPr>
        <p:spPr bwMode="auto"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6" name="Google Shape;355;p20"/>
          <p:cNvSpPr/>
          <p:nvPr/>
        </p:nvSpPr>
        <p:spPr bwMode="auto">
          <a:xfrm>
            <a:off x="3339872" y="4883951"/>
            <a:ext cx="301823" cy="351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7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SECTION_HEADER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 bwMode="auto">
          <a:xfrm>
            <a:off x="1274375" y="1908424"/>
            <a:ext cx="5067601" cy="1511401"/>
          </a:xfrm>
          <a:prstGeom prst="rect">
            <a:avLst/>
          </a:prstGeom>
        </p:spPr>
        <p:txBody>
          <a:bodyPr anchor="b"/>
          <a:lstStyle>
            <a:lvl1pPr algn="l">
              <a:defRPr sz="50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1274375" y="3476425"/>
            <a:ext cx="5067601" cy="375000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6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6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6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6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6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41" name="Google Shape;28;p3"/>
          <p:cNvSpPr/>
          <p:nvPr/>
        </p:nvSpPr>
        <p:spPr bwMode="auto">
          <a:xfrm>
            <a:off x="88362" y="-61427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fill="norm" stroke="1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" name="Google Shape;29;p3"/>
          <p:cNvSpPr/>
          <p:nvPr/>
        </p:nvSpPr>
        <p:spPr bwMode="auto">
          <a:xfrm>
            <a:off x="7775933" y="59191"/>
            <a:ext cx="521067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3" name="Google Shape;30;p3"/>
          <p:cNvSpPr/>
          <p:nvPr/>
        </p:nvSpPr>
        <p:spPr bwMode="auto">
          <a:xfrm>
            <a:off x="6893134" y="-720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" name="Google Shape;31;p3"/>
          <p:cNvSpPr/>
          <p:nvPr/>
        </p:nvSpPr>
        <p:spPr bwMode="auto">
          <a:xfrm>
            <a:off x="5978923" y="137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" name="Google Shape;32;p3"/>
          <p:cNvSpPr/>
          <p:nvPr/>
        </p:nvSpPr>
        <p:spPr bwMode="auto">
          <a:xfrm>
            <a:off x="7523476" y="2932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fill="norm" stroke="1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" name="Google Shape;33;p3"/>
          <p:cNvSpPr/>
          <p:nvPr/>
        </p:nvSpPr>
        <p:spPr bwMode="auto">
          <a:xfrm>
            <a:off x="6975531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" name="Google Shape;34;p3"/>
          <p:cNvSpPr/>
          <p:nvPr/>
        </p:nvSpPr>
        <p:spPr bwMode="auto">
          <a:xfrm>
            <a:off x="7544137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" name="Google Shape;35;p3"/>
          <p:cNvSpPr/>
          <p:nvPr/>
        </p:nvSpPr>
        <p:spPr bwMode="auto">
          <a:xfrm>
            <a:off x="7972041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" name="Google Shape;36;p3"/>
          <p:cNvSpPr/>
          <p:nvPr/>
        </p:nvSpPr>
        <p:spPr bwMode="auto">
          <a:xfrm>
            <a:off x="5637981" y="3568873"/>
            <a:ext cx="3490745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" name="Google Shape;37;p3"/>
          <p:cNvSpPr/>
          <p:nvPr/>
        </p:nvSpPr>
        <p:spPr bwMode="auto">
          <a:xfrm>
            <a:off x="355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" name="Google Shape;38;p3"/>
          <p:cNvSpPr/>
          <p:nvPr/>
        </p:nvSpPr>
        <p:spPr bwMode="auto">
          <a:xfrm>
            <a:off x="6908194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" name="Google Shape;39;p3"/>
          <p:cNvSpPr/>
          <p:nvPr/>
        </p:nvSpPr>
        <p:spPr bwMode="auto">
          <a:xfrm>
            <a:off x="8023376" y="4782400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" name="Google Shape;40;p3"/>
          <p:cNvSpPr/>
          <p:nvPr/>
        </p:nvSpPr>
        <p:spPr bwMode="auto">
          <a:xfrm>
            <a:off x="8502609" y="4104047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" name="Google Shape;41;p3"/>
          <p:cNvSpPr/>
          <p:nvPr/>
        </p:nvSpPr>
        <p:spPr bwMode="auto">
          <a:xfrm>
            <a:off x="7782084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" name="Google Shape;42;p3"/>
          <p:cNvSpPr/>
          <p:nvPr/>
        </p:nvSpPr>
        <p:spPr bwMode="auto">
          <a:xfrm>
            <a:off x="5895349" y="-111612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" name="Google Shape;43;p3"/>
          <p:cNvSpPr/>
          <p:nvPr/>
        </p:nvSpPr>
        <p:spPr bwMode="auto">
          <a:xfrm>
            <a:off x="6555675" y="-61576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" name="Google Shape;44;p3"/>
          <p:cNvSpPr/>
          <p:nvPr/>
        </p:nvSpPr>
        <p:spPr bwMode="auto">
          <a:xfrm>
            <a:off x="3320673" y="-104376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fill="norm" stroke="1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" name="Google Shape;45;p3"/>
          <p:cNvSpPr/>
          <p:nvPr/>
        </p:nvSpPr>
        <p:spPr bwMode="auto">
          <a:xfrm>
            <a:off x="527428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" name="Google Shape;46;p3"/>
          <p:cNvSpPr/>
          <p:nvPr/>
        </p:nvSpPr>
        <p:spPr bwMode="auto">
          <a:xfrm>
            <a:off x="1674907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" name="Google Shape;47;p3"/>
          <p:cNvSpPr/>
          <p:nvPr/>
        </p:nvSpPr>
        <p:spPr bwMode="auto">
          <a:xfrm>
            <a:off x="3497024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" name="Google Shape;48;p3"/>
          <p:cNvSpPr/>
          <p:nvPr/>
        </p:nvSpPr>
        <p:spPr bwMode="auto">
          <a:xfrm>
            <a:off x="5507956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" name="Google Shape;49;p3"/>
          <p:cNvSpPr/>
          <p:nvPr/>
        </p:nvSpPr>
        <p:spPr bwMode="auto">
          <a:xfrm>
            <a:off x="4778152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6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54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455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828824" y="2287881"/>
            <a:ext cx="2240402" cy="10155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456" name="Google Shape;364;p21"/>
          <p:cNvSpPr/>
          <p:nvPr/>
        </p:nvSpPr>
        <p:spPr bwMode="auto">
          <a:xfrm>
            <a:off x="-23838" y="32150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7" name="Google Shape;365;p21"/>
          <p:cNvSpPr/>
          <p:nvPr/>
        </p:nvSpPr>
        <p:spPr bwMode="auto">
          <a:xfrm>
            <a:off x="2966958" y="4375749"/>
            <a:ext cx="6200879" cy="1178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8" name="Google Shape;366;p21"/>
          <p:cNvSpPr/>
          <p:nvPr/>
        </p:nvSpPr>
        <p:spPr bwMode="auto">
          <a:xfrm>
            <a:off x="-23813" y="4380348"/>
            <a:ext cx="6207019" cy="1176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9" name="Google Shape;367;p21"/>
          <p:cNvSpPr/>
          <p:nvPr/>
        </p:nvSpPr>
        <p:spPr bwMode="auto">
          <a:xfrm>
            <a:off x="6872476" y="4575347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0" name="Google Shape;368;p21"/>
          <p:cNvSpPr/>
          <p:nvPr/>
        </p:nvSpPr>
        <p:spPr bwMode="auto">
          <a:xfrm>
            <a:off x="8252984" y="4854440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1" name="Google Shape;369;p21"/>
          <p:cNvSpPr/>
          <p:nvPr/>
        </p:nvSpPr>
        <p:spPr bwMode="auto">
          <a:xfrm>
            <a:off x="169839" y="4565536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2" name="Google Shape;370;p21"/>
          <p:cNvSpPr/>
          <p:nvPr/>
        </p:nvSpPr>
        <p:spPr bwMode="auto">
          <a:xfrm>
            <a:off x="2209948" y="45654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3" name="Google Shape;371;p21"/>
          <p:cNvSpPr/>
          <p:nvPr/>
        </p:nvSpPr>
        <p:spPr bwMode="auto">
          <a:xfrm>
            <a:off x="3560498" y="478657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4" name="Google Shape;372;p21"/>
          <p:cNvSpPr/>
          <p:nvPr/>
        </p:nvSpPr>
        <p:spPr bwMode="auto">
          <a:xfrm>
            <a:off x="5457473" y="474312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5" name="Google Shape;373;p21"/>
          <p:cNvSpPr/>
          <p:nvPr/>
        </p:nvSpPr>
        <p:spPr bwMode="auto">
          <a:xfrm flipH="1">
            <a:off x="7950622" y="4511511"/>
            <a:ext cx="1101037" cy="1095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fill="norm" stroke="1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6" name="Google Shape;374;p21"/>
          <p:cNvSpPr/>
          <p:nvPr/>
        </p:nvSpPr>
        <p:spPr bwMode="auto">
          <a:xfrm>
            <a:off x="650965" y="4464046"/>
            <a:ext cx="1115380" cy="1190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fill="norm" stroke="1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7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5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74" name="Title Text"/>
          <p:cNvSpPr txBox="1">
            <a:spLocks noGrp="1"/>
          </p:cNvSpPr>
          <p:nvPr>
            <p:ph type="title"/>
          </p:nvPr>
        </p:nvSpPr>
        <p:spPr bwMode="auto">
          <a:xfrm>
            <a:off x="3243700" y="445025"/>
            <a:ext cx="51804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475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3243710" y="1764200"/>
            <a:ext cx="1978201" cy="6654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476" name="Google Shape;385;p22"/>
          <p:cNvSpPr/>
          <p:nvPr/>
        </p:nvSpPr>
        <p:spPr bwMode="auto">
          <a:xfrm flipH="1">
            <a:off x="889446" y="59191"/>
            <a:ext cx="521067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7" name="Google Shape;386;p22"/>
          <p:cNvSpPr/>
          <p:nvPr/>
        </p:nvSpPr>
        <p:spPr bwMode="auto">
          <a:xfrm flipH="1">
            <a:off x="1479412" y="-720"/>
            <a:ext cx="813901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8" name="Google Shape;387;p22"/>
          <p:cNvSpPr/>
          <p:nvPr/>
        </p:nvSpPr>
        <p:spPr bwMode="auto">
          <a:xfrm flipH="1">
            <a:off x="124" y="2999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fill="norm" stroke="1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9" name="Google Shape;388;p22"/>
          <p:cNvSpPr/>
          <p:nvPr/>
        </p:nvSpPr>
        <p:spPr bwMode="auto">
          <a:xfrm flipH="1">
            <a:off x="3456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0" name="Google Shape;389;p22"/>
          <p:cNvSpPr/>
          <p:nvPr/>
        </p:nvSpPr>
        <p:spPr bwMode="auto">
          <a:xfrm flipH="1">
            <a:off x="258071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1" name="Google Shape;390;p22"/>
          <p:cNvSpPr/>
          <p:nvPr/>
        </p:nvSpPr>
        <p:spPr bwMode="auto">
          <a:xfrm flipH="1">
            <a:off x="878133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2" name="Google Shape;391;p22"/>
          <p:cNvSpPr/>
          <p:nvPr/>
        </p:nvSpPr>
        <p:spPr bwMode="auto">
          <a:xfrm flipH="1">
            <a:off x="-5" y="3587106"/>
            <a:ext cx="3490744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3" name="Google Shape;392;p22"/>
          <p:cNvSpPr/>
          <p:nvPr/>
        </p:nvSpPr>
        <p:spPr bwMode="auto">
          <a:xfrm flipH="1">
            <a:off x="39150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4" name="Google Shape;393;p22"/>
          <p:cNvSpPr/>
          <p:nvPr/>
        </p:nvSpPr>
        <p:spPr bwMode="auto"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5" name="Google Shape;394;p22"/>
          <p:cNvSpPr/>
          <p:nvPr/>
        </p:nvSpPr>
        <p:spPr bwMode="auto">
          <a:xfrm flipH="1">
            <a:off x="928481" y="4782400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6" name="Google Shape;395;p22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7" name="Google Shape;396;p22"/>
          <p:cNvSpPr/>
          <p:nvPr/>
        </p:nvSpPr>
        <p:spPr bwMode="auto">
          <a:xfrm flipH="1">
            <a:off x="1296288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8" name="Google Shape;397;p22"/>
          <p:cNvSpPr/>
          <p:nvPr/>
        </p:nvSpPr>
        <p:spPr bwMode="auto"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9" name="Google Shape;398;p22"/>
          <p:cNvSpPr/>
          <p:nvPr/>
        </p:nvSpPr>
        <p:spPr bwMode="auto">
          <a:xfrm flipH="1">
            <a:off x="8364681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0" name="Google Shape;399;p22"/>
          <p:cNvSpPr/>
          <p:nvPr/>
        </p:nvSpPr>
        <p:spPr bwMode="auto">
          <a:xfrm flipH="1">
            <a:off x="7040823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1" name="Google Shape;400;p22"/>
          <p:cNvSpPr/>
          <p:nvPr/>
        </p:nvSpPr>
        <p:spPr bwMode="auto">
          <a:xfrm flipH="1">
            <a:off x="5218705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2" name="Google Shape;401;p22"/>
          <p:cNvSpPr/>
          <p:nvPr/>
        </p:nvSpPr>
        <p:spPr bwMode="auto">
          <a:xfrm flipH="1">
            <a:off x="3207773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3" name="Google Shape;402;p22"/>
          <p:cNvSpPr/>
          <p:nvPr/>
        </p:nvSpPr>
        <p:spPr bwMode="auto">
          <a:xfrm flipH="1">
            <a:off x="4173706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4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7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01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502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1109151" y="1895974"/>
            <a:ext cx="1986002" cy="635400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503" name="Google Shape;417;p23"/>
          <p:cNvSpPr/>
          <p:nvPr/>
        </p:nvSpPr>
        <p:spPr bwMode="auto">
          <a:xfrm>
            <a:off x="-45968" y="154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4" name="Google Shape;418;p23"/>
          <p:cNvSpPr/>
          <p:nvPr/>
        </p:nvSpPr>
        <p:spPr bwMode="auto"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5" name="Google Shape;419;p23"/>
          <p:cNvSpPr/>
          <p:nvPr/>
        </p:nvSpPr>
        <p:spPr bwMode="auto"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6" name="Google Shape;420;p23"/>
          <p:cNvSpPr/>
          <p:nvPr/>
        </p:nvSpPr>
        <p:spPr bwMode="auto">
          <a:xfrm flipH="1">
            <a:off x="-3526950" y="3804606"/>
            <a:ext cx="6412543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7" name="Google Shape;421;p23"/>
          <p:cNvSpPr/>
          <p:nvPr/>
        </p:nvSpPr>
        <p:spPr bwMode="auto"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8" name="Google Shape;422;p23"/>
          <p:cNvSpPr/>
          <p:nvPr/>
        </p:nvSpPr>
        <p:spPr bwMode="auto">
          <a:xfrm>
            <a:off x="4708660" y="4863557"/>
            <a:ext cx="255291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9" name="Google Shape;423;p23"/>
          <p:cNvSpPr/>
          <p:nvPr/>
        </p:nvSpPr>
        <p:spPr bwMode="auto"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0" name="Google Shape;424;p23"/>
          <p:cNvSpPr/>
          <p:nvPr/>
        </p:nvSpPr>
        <p:spPr bwMode="auto">
          <a:xfrm>
            <a:off x="3574095" y="4677347"/>
            <a:ext cx="336709" cy="369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1" name="Google Shape;425;p23"/>
          <p:cNvSpPr/>
          <p:nvPr/>
        </p:nvSpPr>
        <p:spPr bwMode="auto">
          <a:xfrm>
            <a:off x="6306007" y="4727521"/>
            <a:ext cx="336709" cy="36922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2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8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19" name="xx%"/>
          <p:cNvSpPr txBox="1">
            <a:spLocks noGrp="1"/>
          </p:cNvSpPr>
          <p:nvPr>
            <p:ph type="title" hasCustomPrompt="1"/>
          </p:nvPr>
        </p:nvSpPr>
        <p:spPr bwMode="auto">
          <a:xfrm>
            <a:off x="3265999" y="575624"/>
            <a:ext cx="4352701" cy="768902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520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3265999" y="1264548"/>
            <a:ext cx="4352701" cy="5988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6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521" name="Google Shape;433;p24"/>
          <p:cNvSpPr/>
          <p:nvPr/>
        </p:nvSpPr>
        <p:spPr bwMode="auto">
          <a:xfrm flipH="1">
            <a:off x="8554123" y="-25414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fill="norm" stroke="1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2" name="Google Shape;434;p24"/>
          <p:cNvSpPr/>
          <p:nvPr/>
        </p:nvSpPr>
        <p:spPr bwMode="auto">
          <a:xfrm flipH="1">
            <a:off x="733000" y="33654"/>
            <a:ext cx="521067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3" name="Google Shape;435;p24"/>
          <p:cNvSpPr/>
          <p:nvPr/>
        </p:nvSpPr>
        <p:spPr bwMode="auto">
          <a:xfrm flipH="1">
            <a:off x="1322966" y="-26257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4" name="Google Shape;436;p24"/>
          <p:cNvSpPr/>
          <p:nvPr/>
        </p:nvSpPr>
        <p:spPr bwMode="auto">
          <a:xfrm flipH="1">
            <a:off x="2477523" y="-25401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5" name="Google Shape;437;p24"/>
          <p:cNvSpPr/>
          <p:nvPr/>
        </p:nvSpPr>
        <p:spPr bwMode="auto">
          <a:xfrm flipH="1">
            <a:off x="-108798" y="267728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fill="norm" stroke="1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6" name="Google Shape;438;p24"/>
          <p:cNvSpPr/>
          <p:nvPr/>
        </p:nvSpPr>
        <p:spPr bwMode="auto">
          <a:xfrm flipH="1">
            <a:off x="-152991" y="-26253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7" name="Google Shape;439;p24"/>
          <p:cNvSpPr/>
          <p:nvPr/>
        </p:nvSpPr>
        <p:spPr bwMode="auto">
          <a:xfrm flipH="1">
            <a:off x="-75576" y="3204506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8" name="Google Shape;440;p24"/>
          <p:cNvSpPr/>
          <p:nvPr/>
        </p:nvSpPr>
        <p:spPr bwMode="auto">
          <a:xfrm flipH="1">
            <a:off x="544486" y="3202830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9" name="Google Shape;441;p24"/>
          <p:cNvSpPr/>
          <p:nvPr/>
        </p:nvSpPr>
        <p:spPr bwMode="auto">
          <a:xfrm flipH="1">
            <a:off x="-108927" y="3743885"/>
            <a:ext cx="3490744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0" name="Google Shape;442;p24"/>
          <p:cNvSpPr/>
          <p:nvPr/>
        </p:nvSpPr>
        <p:spPr bwMode="auto">
          <a:xfrm flipH="1">
            <a:off x="-98761" y="4409119"/>
            <a:ext cx="9242528" cy="80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1" name="Google Shape;443;p24"/>
          <p:cNvSpPr/>
          <p:nvPr/>
        </p:nvSpPr>
        <p:spPr bwMode="auto"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2" name="Google Shape;444;p24"/>
          <p:cNvSpPr/>
          <p:nvPr/>
        </p:nvSpPr>
        <p:spPr bwMode="auto"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3" name="Google Shape;445;p24"/>
          <p:cNvSpPr/>
          <p:nvPr/>
        </p:nvSpPr>
        <p:spPr bwMode="auto">
          <a:xfrm flipH="1">
            <a:off x="-98735" y="4078509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4" name="Google Shape;446;p24"/>
          <p:cNvSpPr/>
          <p:nvPr/>
        </p:nvSpPr>
        <p:spPr bwMode="auto">
          <a:xfrm flipH="1">
            <a:off x="1139841" y="1972513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5" name="Google Shape;447;p24"/>
          <p:cNvSpPr/>
          <p:nvPr/>
        </p:nvSpPr>
        <p:spPr bwMode="auto">
          <a:xfrm flipH="1">
            <a:off x="-108925" y="-137150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6" name="Google Shape;448;p24"/>
          <p:cNvSpPr/>
          <p:nvPr/>
        </p:nvSpPr>
        <p:spPr bwMode="auto">
          <a:xfrm flipH="1">
            <a:off x="-538175" y="-87113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7" name="Google Shape;449;p24"/>
          <p:cNvSpPr/>
          <p:nvPr/>
        </p:nvSpPr>
        <p:spPr bwMode="auto">
          <a:xfrm flipH="1">
            <a:off x="343324" y="-129913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fill="norm" stroke="1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8" name="Google Shape;450;p24"/>
          <p:cNvSpPr/>
          <p:nvPr/>
        </p:nvSpPr>
        <p:spPr bwMode="auto"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9" name="Google Shape;451;p24"/>
          <p:cNvSpPr/>
          <p:nvPr/>
        </p:nvSpPr>
        <p:spPr bwMode="auto"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0" name="Google Shape;452;p24"/>
          <p:cNvSpPr/>
          <p:nvPr/>
        </p:nvSpPr>
        <p:spPr bwMode="auto"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1" name="Google Shape;453;p24"/>
          <p:cNvSpPr/>
          <p:nvPr/>
        </p:nvSpPr>
        <p:spPr bwMode="auto"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2" name="Google Shape;454;p24"/>
          <p:cNvSpPr/>
          <p:nvPr/>
        </p:nvSpPr>
        <p:spPr bwMode="auto"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3" name="Google Shape;455;p24"/>
          <p:cNvSpPr/>
          <p:nvPr/>
        </p:nvSpPr>
        <p:spPr bwMode="auto">
          <a:xfrm flipH="1">
            <a:off x="7917289" y="-26241"/>
            <a:ext cx="579147" cy="4417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4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8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51" name="xx%"/>
          <p:cNvSpPr txBox="1">
            <a:spLocks noGrp="1"/>
          </p:cNvSpPr>
          <p:nvPr>
            <p:ph type="title" hasCustomPrompt="1"/>
          </p:nvPr>
        </p:nvSpPr>
        <p:spPr bwMode="auto">
          <a:xfrm>
            <a:off x="1514949" y="1790998"/>
            <a:ext cx="1018502" cy="406802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pPr>
              <a:defRPr/>
            </a:pPr>
            <a:r>
              <a:rPr/>
              <a:t>xx%</a:t>
            </a:r>
            <a:endParaRPr/>
          </a:p>
        </p:txBody>
      </p:sp>
      <p:sp>
        <p:nvSpPr>
          <p:cNvPr id="552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800388" y="3356750"/>
            <a:ext cx="2252100" cy="881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553" name="Google Shape;467;p25"/>
          <p:cNvSpPr/>
          <p:nvPr/>
        </p:nvSpPr>
        <p:spPr bwMode="auto"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4" name="Google Shape;468;p25"/>
          <p:cNvSpPr/>
          <p:nvPr/>
        </p:nvSpPr>
        <p:spPr bwMode="auto"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5" name="Google Shape;469;p25"/>
          <p:cNvSpPr/>
          <p:nvPr/>
        </p:nvSpPr>
        <p:spPr bwMode="auto"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6" name="Google Shape;470;p25"/>
          <p:cNvSpPr/>
          <p:nvPr/>
        </p:nvSpPr>
        <p:spPr bwMode="auto"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7" name="Google Shape;471;p25"/>
          <p:cNvSpPr/>
          <p:nvPr/>
        </p:nvSpPr>
        <p:spPr bwMode="auto"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3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65" name="Google Shape;473;p26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6" name="Google Shape;474;p26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7" name="Google Shape;475;p26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8" name="Google Shape;476;p26"/>
          <p:cNvSpPr/>
          <p:nvPr/>
        </p:nvSpPr>
        <p:spPr bwMode="auto">
          <a:xfrm>
            <a:off x="-563162" y="-533329"/>
            <a:ext cx="9817732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9" name="Google Shape;477;p26"/>
          <p:cNvSpPr/>
          <p:nvPr/>
        </p:nvSpPr>
        <p:spPr bwMode="auto"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0" name="Google Shape;478;p26"/>
          <p:cNvSpPr/>
          <p:nvPr/>
        </p:nvSpPr>
        <p:spPr bwMode="auto"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1" name="Google Shape;479;p26"/>
          <p:cNvSpPr/>
          <p:nvPr/>
        </p:nvSpPr>
        <p:spPr bwMode="auto"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fill="norm" stroke="1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2" name="Google Shape;480;p26"/>
          <p:cNvSpPr/>
          <p:nvPr/>
        </p:nvSpPr>
        <p:spPr bwMode="auto"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fill="norm" stroke="1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3" name="Google Shape;481;p26"/>
          <p:cNvSpPr/>
          <p:nvPr/>
        </p:nvSpPr>
        <p:spPr bwMode="auto">
          <a:xfrm rot="20139475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fill="norm" stroke="1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4" name="Google Shape;482;p26"/>
          <p:cNvSpPr/>
          <p:nvPr/>
        </p:nvSpPr>
        <p:spPr bwMode="auto">
          <a:xfrm>
            <a:off x="354860" y="-122099"/>
            <a:ext cx="1884580" cy="1010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fill="norm" stroke="1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5" name="Google Shape;483;p26"/>
          <p:cNvSpPr/>
          <p:nvPr/>
        </p:nvSpPr>
        <p:spPr bwMode="auto"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fill="norm" stroke="1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6" name="Title Text"/>
          <p:cNvSpPr txBox="1">
            <a:spLocks noGrp="1"/>
          </p:cNvSpPr>
          <p:nvPr>
            <p:ph type="title"/>
          </p:nvPr>
        </p:nvSpPr>
        <p:spPr bwMode="auto">
          <a:xfrm>
            <a:off x="2347938" y="677525"/>
            <a:ext cx="4448100" cy="105870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577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2347899" y="1841450"/>
            <a:ext cx="4448101" cy="1058701"/>
          </a:xfrm>
          <a:prstGeom prst="rect">
            <a:avLst/>
          </a:prstGeom>
        </p:spPr>
        <p:txBody>
          <a:bodyPr anchor="ctr"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578" name="Google Shape;487;p26"/>
          <p:cNvSpPr/>
          <p:nvPr/>
        </p:nvSpPr>
        <p:spPr bwMode="auto"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9" name="Google Shape;488;p26"/>
          <p:cNvSpPr/>
          <p:nvPr/>
        </p:nvSpPr>
        <p:spPr bwMode="auto"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0" name="Google Shape;489;p26"/>
          <p:cNvSpPr/>
          <p:nvPr/>
        </p:nvSpPr>
        <p:spPr bwMode="auto"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1" name="Google Shape;490;p26"/>
          <p:cNvSpPr/>
          <p:nvPr/>
        </p:nvSpPr>
        <p:spPr bwMode="auto"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2" name="Google Shape;491;p26"/>
          <p:cNvSpPr/>
          <p:nvPr/>
        </p:nvSpPr>
        <p:spPr bwMode="auto"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3" name="Google Shape;492;p26"/>
          <p:cNvSpPr/>
          <p:nvPr/>
        </p:nvSpPr>
        <p:spPr bwMode="auto"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4" name="Google Shape;493;p26"/>
          <p:cNvSpPr/>
          <p:nvPr/>
        </p:nvSpPr>
        <p:spPr bwMode="auto"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5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9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2" name="Google Shape;495;p27"/>
          <p:cNvSpPr/>
          <p:nvPr/>
        </p:nvSpPr>
        <p:spPr bwMode="auto">
          <a:xfrm>
            <a:off x="-25637" y="-61427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fill="norm" stroke="1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3" name="Google Shape;496;p27"/>
          <p:cNvSpPr/>
          <p:nvPr/>
        </p:nvSpPr>
        <p:spPr bwMode="auto">
          <a:xfrm>
            <a:off x="7775933" y="59191"/>
            <a:ext cx="521067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4" name="Google Shape;497;p27"/>
          <p:cNvSpPr/>
          <p:nvPr/>
        </p:nvSpPr>
        <p:spPr bwMode="auto">
          <a:xfrm>
            <a:off x="6893134" y="-720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5" name="Google Shape;498;p27"/>
          <p:cNvSpPr/>
          <p:nvPr/>
        </p:nvSpPr>
        <p:spPr bwMode="auto">
          <a:xfrm>
            <a:off x="5978923" y="137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6" name="Google Shape;499;p27"/>
          <p:cNvSpPr/>
          <p:nvPr/>
        </p:nvSpPr>
        <p:spPr bwMode="auto">
          <a:xfrm>
            <a:off x="7523476" y="2932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fill="norm" stroke="1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7" name="Google Shape;500;p27"/>
          <p:cNvSpPr/>
          <p:nvPr/>
        </p:nvSpPr>
        <p:spPr bwMode="auto">
          <a:xfrm>
            <a:off x="6975531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8" name="Google Shape;501;p27"/>
          <p:cNvSpPr/>
          <p:nvPr/>
        </p:nvSpPr>
        <p:spPr bwMode="auto">
          <a:xfrm>
            <a:off x="7544137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9" name="Google Shape;502;p27"/>
          <p:cNvSpPr/>
          <p:nvPr/>
        </p:nvSpPr>
        <p:spPr bwMode="auto">
          <a:xfrm>
            <a:off x="7972041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0" name="Google Shape;503;p27"/>
          <p:cNvSpPr/>
          <p:nvPr/>
        </p:nvSpPr>
        <p:spPr bwMode="auto">
          <a:xfrm>
            <a:off x="5637981" y="3568873"/>
            <a:ext cx="3490745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1" name="Google Shape;504;p27"/>
          <p:cNvSpPr/>
          <p:nvPr/>
        </p:nvSpPr>
        <p:spPr bwMode="auto">
          <a:xfrm>
            <a:off x="355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2" name="Google Shape;505;p27"/>
          <p:cNvSpPr/>
          <p:nvPr/>
        </p:nvSpPr>
        <p:spPr bwMode="auto">
          <a:xfrm>
            <a:off x="6908194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3" name="Google Shape;506;p27"/>
          <p:cNvSpPr/>
          <p:nvPr/>
        </p:nvSpPr>
        <p:spPr bwMode="auto">
          <a:xfrm>
            <a:off x="8023376" y="4782400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4" name="Google Shape;507;p27"/>
          <p:cNvSpPr/>
          <p:nvPr/>
        </p:nvSpPr>
        <p:spPr bwMode="auto">
          <a:xfrm>
            <a:off x="8502609" y="4104047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5" name="Google Shape;508;p27"/>
          <p:cNvSpPr/>
          <p:nvPr/>
        </p:nvSpPr>
        <p:spPr bwMode="auto">
          <a:xfrm>
            <a:off x="7782084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6" name="Google Shape;509;p27"/>
          <p:cNvSpPr/>
          <p:nvPr/>
        </p:nvSpPr>
        <p:spPr bwMode="auto">
          <a:xfrm>
            <a:off x="5895349" y="-111612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7" name="Google Shape;510;p27"/>
          <p:cNvSpPr/>
          <p:nvPr/>
        </p:nvSpPr>
        <p:spPr bwMode="auto">
          <a:xfrm>
            <a:off x="6555675" y="-61576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8" name="Google Shape;511;p27"/>
          <p:cNvSpPr/>
          <p:nvPr/>
        </p:nvSpPr>
        <p:spPr bwMode="auto">
          <a:xfrm>
            <a:off x="3320673" y="-104376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fill="norm" stroke="1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9" name="Google Shape;512;p27"/>
          <p:cNvSpPr/>
          <p:nvPr/>
        </p:nvSpPr>
        <p:spPr bwMode="auto">
          <a:xfrm>
            <a:off x="650990" y="5644"/>
            <a:ext cx="579147" cy="4351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fill="norm" stroke="1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_9_1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17" name="Google Shape;514;p28"/>
          <p:cNvSpPr/>
          <p:nvPr/>
        </p:nvSpPr>
        <p:spPr bwMode="auto">
          <a:xfrm>
            <a:off x="-26" y="31893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8" name="Google Shape;515;p28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9" name="Google Shape;516;p28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0" name="Google Shape;517;p28"/>
          <p:cNvSpPr/>
          <p:nvPr/>
        </p:nvSpPr>
        <p:spPr bwMode="auto">
          <a:xfrm flipH="1">
            <a:off x="13133" y="30585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fill="norm" stroke="1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1" name="Google Shape;518;p28"/>
          <p:cNvSpPr/>
          <p:nvPr/>
        </p:nvSpPr>
        <p:spPr bwMode="auto">
          <a:xfrm flipH="1">
            <a:off x="633195" y="3056917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fill="norm" stroke="1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2" name="Google Shape;519;p28"/>
          <p:cNvSpPr/>
          <p:nvPr/>
        </p:nvSpPr>
        <p:spPr bwMode="auto">
          <a:xfrm flipH="1">
            <a:off x="38" y="433404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3" name="Google Shape;520;p28"/>
          <p:cNvSpPr/>
          <p:nvPr/>
        </p:nvSpPr>
        <p:spPr bwMode="auto">
          <a:xfrm flipH="1">
            <a:off x="-19569" y="369432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4" name="Google Shape;521;p28"/>
          <p:cNvSpPr/>
          <p:nvPr/>
        </p:nvSpPr>
        <p:spPr bwMode="auto"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5" name="Google Shape;522;p28"/>
          <p:cNvSpPr/>
          <p:nvPr/>
        </p:nvSpPr>
        <p:spPr bwMode="auto"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6" name="Google Shape;523;p28"/>
          <p:cNvSpPr/>
          <p:nvPr/>
        </p:nvSpPr>
        <p:spPr bwMode="auto"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7" name="Google Shape;524;p28"/>
          <p:cNvSpPr/>
          <p:nvPr/>
        </p:nvSpPr>
        <p:spPr bwMode="auto"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8" name="Google Shape;525;p28"/>
          <p:cNvSpPr/>
          <p:nvPr/>
        </p:nvSpPr>
        <p:spPr bwMode="auto"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9" name="Google Shape;526;p28"/>
          <p:cNvSpPr/>
          <p:nvPr/>
        </p:nvSpPr>
        <p:spPr bwMode="auto"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0" name="Google Shape;527;p28"/>
          <p:cNvSpPr/>
          <p:nvPr/>
        </p:nvSpPr>
        <p:spPr bwMode="auto"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LANK">
    <p:bg>
      <p:bgPr shadeToTitle="0">
        <a:solidFill>
          <a:srgbClr val="0E2A47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38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USTOM">
    <p:bg>
      <p:bgPr shadeToTitle="0">
        <a:solidFill>
          <a:srgbClr val="0E2A47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45" name="Title Text"/>
          <p:cNvSpPr txBox="1">
            <a:spLocks noGrp="1"/>
          </p:cNvSpPr>
          <p:nvPr>
            <p:ph type="title"/>
          </p:nvPr>
        </p:nvSpPr>
        <p:spPr bwMode="auto">
          <a:xfrm>
            <a:off x="716700" y="511025"/>
            <a:ext cx="7710600" cy="482401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rgbClr val="FFFFFF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646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1" type="tx" userDrawn="1">
  <p:cSld name="TITLE_AND_BOD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Blank">
    <p:bg>
      <p:bgPr shadeToTitle="0">
        <a:solidFill>
          <a:srgbClr val="FFFFFF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53" name="Slide Number"/>
          <p:cNvSpPr txBox="1">
            <a:spLocks noGrp="1"/>
          </p:cNvSpPr>
          <p:nvPr>
            <p:ph type="sldNum" sz="quarter" idx="2"/>
          </p:nvPr>
        </p:nvSpPr>
        <p:spPr bwMode="auto">
          <a:xfrm>
            <a:off x="4207738" y="3204205"/>
            <a:ext cx="135662" cy="130503"/>
          </a:xfrm>
          <a:prstGeom prst="rect">
            <a:avLst/>
          </a:prstGeom>
        </p:spPr>
        <p:txBody>
          <a:bodyPr lIns="22859" tIns="22859" rIns="22859" bIns="22859"/>
          <a:lstStyle>
            <a:lvl1pPr defTabSz="457200">
              <a:defRPr sz="600">
                <a:solidFill>
                  <a:srgbClr val="888888"/>
                </a:solidFill>
                <a:latin typeface="Calibri"/>
                <a:ea typeface="Calibri"/>
                <a:cs typeface="Calibri"/>
              </a:defRPr>
            </a:lvl1pPr>
          </a:lstStyle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TITLE_AND_TWO_COLUMN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80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5055208" y="3412799"/>
            <a:ext cx="2505601" cy="572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81" name="Google Shape;65;p5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2" name="Google Shape;66;p5"/>
          <p:cNvSpPr/>
          <p:nvPr/>
        </p:nvSpPr>
        <p:spPr bwMode="auto">
          <a:xfrm flipH="1">
            <a:off x="-87268" y="185824"/>
            <a:ext cx="1497494" cy="49080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3" name="Google Shape;67;p5"/>
          <p:cNvSpPr/>
          <p:nvPr/>
        </p:nvSpPr>
        <p:spPr bwMode="auto">
          <a:xfrm flipH="1">
            <a:off x="37770" y="186775"/>
            <a:ext cx="998856" cy="49565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4" name="Google Shape;68;p5"/>
          <p:cNvSpPr/>
          <p:nvPr/>
        </p:nvSpPr>
        <p:spPr bwMode="auto">
          <a:xfrm rot="10800000">
            <a:off x="-24" y="-2024623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5" name="Google Shape;69;p5"/>
          <p:cNvSpPr/>
          <p:nvPr/>
        </p:nvSpPr>
        <p:spPr bwMode="auto">
          <a:xfrm flipH="1">
            <a:off x="-1798496" y="323567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8" name="Google Shape;70;p5"/>
          <p:cNvGrpSpPr/>
          <p:nvPr/>
        </p:nvGrpSpPr>
        <p:grpSpPr bwMode="auto">
          <a:xfrm>
            <a:off x="2334606" y="4561897"/>
            <a:ext cx="433644" cy="414834"/>
            <a:chOff x="0" y="0"/>
            <a:chExt cx="433643" cy="414833"/>
          </a:xfrm>
        </p:grpSpPr>
        <p:sp>
          <p:nvSpPr>
            <p:cNvPr id="86" name="Google Shape;71;p5"/>
            <p:cNvSpPr/>
            <p:nvPr/>
          </p:nvSpPr>
          <p:spPr bwMode="auto">
            <a:xfrm flipH="1">
              <a:off x="-1" y="-1"/>
              <a:ext cx="433645" cy="414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" name="Google Shape;72;p5"/>
            <p:cNvSpPr/>
            <p:nvPr/>
          </p:nvSpPr>
          <p:spPr bwMode="auto">
            <a:xfrm flipH="1">
              <a:off x="171754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91" name="Google Shape;73;p5"/>
          <p:cNvGrpSpPr/>
          <p:nvPr/>
        </p:nvGrpSpPr>
        <p:grpSpPr bwMode="auto">
          <a:xfrm>
            <a:off x="6239856" y="4629467"/>
            <a:ext cx="292407" cy="279682"/>
            <a:chOff x="0" y="0"/>
            <a:chExt cx="292405" cy="279680"/>
          </a:xfrm>
        </p:grpSpPr>
        <p:sp>
          <p:nvSpPr>
            <p:cNvPr id="89" name="Google Shape;74;p5"/>
            <p:cNvSpPr/>
            <p:nvPr/>
          </p:nvSpPr>
          <p:spPr bwMode="auto"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0" name="Google Shape;75;p5"/>
            <p:cNvSpPr/>
            <p:nvPr/>
          </p:nvSpPr>
          <p:spPr bwMode="auto"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94" name="Google Shape;76;p5"/>
          <p:cNvGrpSpPr/>
          <p:nvPr/>
        </p:nvGrpSpPr>
        <p:grpSpPr bwMode="auto">
          <a:xfrm>
            <a:off x="8259571" y="3948822"/>
            <a:ext cx="480521" cy="459595"/>
            <a:chOff x="0" y="0"/>
            <a:chExt cx="480519" cy="459593"/>
          </a:xfrm>
        </p:grpSpPr>
        <p:sp>
          <p:nvSpPr>
            <p:cNvPr id="92" name="Google Shape;77;p5"/>
            <p:cNvSpPr/>
            <p:nvPr/>
          </p:nvSpPr>
          <p:spPr bwMode="auto"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3" name="Google Shape;78;p5"/>
            <p:cNvSpPr/>
            <p:nvPr/>
          </p:nvSpPr>
          <p:spPr bwMode="auto">
            <a:xfrm flipH="1">
              <a:off x="190321" y="207909"/>
              <a:ext cx="98356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fill="norm" stroke="1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95" name="Google Shape;79;p5"/>
          <p:cNvSpPr/>
          <p:nvPr/>
        </p:nvSpPr>
        <p:spPr bwMode="auto">
          <a:xfrm>
            <a:off x="96" y="-144881"/>
            <a:ext cx="2738585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6" name="Google Shape;80;p5"/>
          <p:cNvSpPr/>
          <p:nvPr/>
        </p:nvSpPr>
        <p:spPr bwMode="auto">
          <a:xfrm>
            <a:off x="6555764" y="-144881"/>
            <a:ext cx="2588257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TITLE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105" name="Google Shape;83;p6"/>
          <p:cNvSpPr/>
          <p:nvPr/>
        </p:nvSpPr>
        <p:spPr bwMode="auto">
          <a:xfrm>
            <a:off x="3586310" y="4817476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6" name="Google Shape;84;p6"/>
          <p:cNvSpPr/>
          <p:nvPr/>
        </p:nvSpPr>
        <p:spPr bwMode="auto">
          <a:xfrm flipH="1">
            <a:off x="-72948" y="4369069"/>
            <a:ext cx="9242528" cy="80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7" name="Google Shape;85;p6"/>
          <p:cNvSpPr/>
          <p:nvPr/>
        </p:nvSpPr>
        <p:spPr bwMode="auto">
          <a:xfrm flipH="1">
            <a:off x="1676896" y="469393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8" name="Google Shape;86;p6"/>
          <p:cNvSpPr/>
          <p:nvPr/>
        </p:nvSpPr>
        <p:spPr bwMode="auto">
          <a:xfrm flipH="1">
            <a:off x="797847" y="4716815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9" name="Google Shape;87;p6"/>
          <p:cNvSpPr/>
          <p:nvPr/>
        </p:nvSpPr>
        <p:spPr bwMode="auto">
          <a:xfrm flipH="1">
            <a:off x="-1797" y="40527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0" name="Google Shape;88;p6"/>
          <p:cNvSpPr/>
          <p:nvPr/>
        </p:nvSpPr>
        <p:spPr bwMode="auto">
          <a:xfrm flipH="1">
            <a:off x="8234047" y="473164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1" name="Google Shape;89;p6"/>
          <p:cNvSpPr/>
          <p:nvPr/>
        </p:nvSpPr>
        <p:spPr bwMode="auto">
          <a:xfrm flipH="1">
            <a:off x="6910188" y="4684123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2" name="Google Shape;90;p6"/>
          <p:cNvSpPr/>
          <p:nvPr/>
        </p:nvSpPr>
        <p:spPr bwMode="auto">
          <a:xfrm flipH="1">
            <a:off x="5088071" y="464247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3" name="Google Shape;91;p6"/>
          <p:cNvSpPr/>
          <p:nvPr/>
        </p:nvSpPr>
        <p:spPr bwMode="auto">
          <a:xfrm flipH="1">
            <a:off x="3077138" y="479706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4" name="Google Shape;92;p6"/>
          <p:cNvSpPr/>
          <p:nvPr/>
        </p:nvSpPr>
        <p:spPr bwMode="auto">
          <a:xfrm flipH="1">
            <a:off x="4043072" y="45757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5" name="Google Shape;93;p6"/>
          <p:cNvSpPr/>
          <p:nvPr/>
        </p:nvSpPr>
        <p:spPr bwMode="auto">
          <a:xfrm>
            <a:off x="7697637" y="4183626"/>
            <a:ext cx="1512737" cy="169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fill="norm" stroke="1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ONE_COLUMN_TEX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3" name="Google Shape;95;p7"/>
          <p:cNvSpPr/>
          <p:nvPr/>
        </p:nvSpPr>
        <p:spPr bwMode="auto"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4" name="Google Shape;96;p7"/>
          <p:cNvSpPr/>
          <p:nvPr/>
        </p:nvSpPr>
        <p:spPr bwMode="auto">
          <a:xfrm>
            <a:off x="5254870" y="3472252"/>
            <a:ext cx="3930423" cy="840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5" name="Google Shape;97;p7"/>
          <p:cNvSpPr/>
          <p:nvPr/>
        </p:nvSpPr>
        <p:spPr bwMode="auto">
          <a:xfrm>
            <a:off x="-188264" y="39987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6" name="Google Shape;98;p7"/>
          <p:cNvSpPr/>
          <p:nvPr/>
        </p:nvSpPr>
        <p:spPr bwMode="auto">
          <a:xfrm>
            <a:off x="6499787" y="-200650"/>
            <a:ext cx="2749304" cy="16057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7" name="Google Shape;99;p7"/>
          <p:cNvSpPr/>
          <p:nvPr/>
        </p:nvSpPr>
        <p:spPr bwMode="auto"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fill="norm" stroke="1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Google Shape;100;p7"/>
          <p:cNvSpPr/>
          <p:nvPr/>
        </p:nvSpPr>
        <p:spPr bwMode="auto">
          <a:xfrm rot="20139475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fill="norm" stroke="1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9" name="Title Text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109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half" idx="1"/>
          </p:nvPr>
        </p:nvSpPr>
        <p:spPr bwMode="auto">
          <a:xfrm>
            <a:off x="719999" y="1306624"/>
            <a:ext cx="4294801" cy="2298302"/>
          </a:xfrm>
          <a:prstGeom prst="rect">
            <a:avLst/>
          </a:prstGeom>
        </p:spPr>
        <p:txBody>
          <a:bodyPr/>
          <a:lstStyle>
            <a:lvl1pPr algn="l">
              <a:lnSpc>
                <a:spcPct val="114999"/>
              </a:lnSpc>
              <a:buSzPts val="1400"/>
              <a:defRPr sz="1400"/>
            </a:lvl1pPr>
            <a:lvl2pPr marL="914400" indent="-317500" algn="l">
              <a:lnSpc>
                <a:spcPct val="114999"/>
              </a:lnSpc>
              <a:buSzPts val="1400"/>
              <a:defRPr sz="1400"/>
            </a:lvl2pPr>
            <a:lvl3pPr marL="1371600" indent="-317500" algn="l">
              <a:lnSpc>
                <a:spcPct val="114999"/>
              </a:lnSpc>
              <a:buSzPts val="1400"/>
              <a:defRPr sz="1400"/>
            </a:lvl3pPr>
            <a:lvl4pPr marL="1828800" indent="-317500" algn="l">
              <a:lnSpc>
                <a:spcPct val="114999"/>
              </a:lnSpc>
              <a:buSzPts val="1400"/>
              <a:defRPr sz="1400"/>
            </a:lvl4pPr>
            <a:lvl5pPr marL="2286000" indent="-317500" algn="l">
              <a:lnSpc>
                <a:spcPct val="114999"/>
              </a:lnSpc>
              <a:buSzPts val="1400"/>
              <a:defRPr sz="14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131" name="Google Shape;103;p7"/>
          <p:cNvSpPr/>
          <p:nvPr/>
        </p:nvSpPr>
        <p:spPr bwMode="auto">
          <a:xfrm>
            <a:off x="6891067" y="4639698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2" name="Google Shape;104;p7"/>
          <p:cNvSpPr/>
          <p:nvPr/>
        </p:nvSpPr>
        <p:spPr bwMode="auto">
          <a:xfrm>
            <a:off x="8006253" y="4662576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3" name="Google Shape;105;p7"/>
          <p:cNvSpPr/>
          <p:nvPr/>
        </p:nvSpPr>
        <p:spPr bwMode="auto">
          <a:xfrm>
            <a:off x="510303" y="4677412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4" name="Google Shape;106;p7"/>
          <p:cNvSpPr/>
          <p:nvPr/>
        </p:nvSpPr>
        <p:spPr bwMode="auto">
          <a:xfrm>
            <a:off x="1657781" y="4629886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5" name="Google Shape;107;p7"/>
          <p:cNvSpPr/>
          <p:nvPr/>
        </p:nvSpPr>
        <p:spPr bwMode="auto">
          <a:xfrm>
            <a:off x="3479898" y="4588232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6" name="Google Shape;108;p7"/>
          <p:cNvSpPr/>
          <p:nvPr/>
        </p:nvSpPr>
        <p:spPr bwMode="auto">
          <a:xfrm>
            <a:off x="5490831" y="4742823"/>
            <a:ext cx="470718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7" name="Google Shape;109;p7"/>
          <p:cNvSpPr/>
          <p:nvPr/>
        </p:nvSpPr>
        <p:spPr bwMode="auto">
          <a:xfrm>
            <a:off x="4761027" y="4521527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MAIN_POINT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>
            <a:spLocks noGrp="1"/>
          </p:cNvSpPr>
          <p:nvPr>
            <p:ph type="title"/>
          </p:nvPr>
        </p:nvSpPr>
        <p:spPr bwMode="auto">
          <a:xfrm>
            <a:off x="1710775" y="952474"/>
            <a:ext cx="5607001" cy="2764201"/>
          </a:xfrm>
          <a:prstGeom prst="rect">
            <a:avLst/>
          </a:prstGeom>
        </p:spPr>
        <p:txBody>
          <a:bodyPr anchor="ctr"/>
          <a:lstStyle>
            <a:lvl1pPr>
              <a:defRPr sz="60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146" name="Google Shape;112;p8"/>
          <p:cNvSpPr/>
          <p:nvPr/>
        </p:nvSpPr>
        <p:spPr bwMode="auto">
          <a:xfrm flipH="1">
            <a:off x="594742" y="-39947"/>
            <a:ext cx="1276828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82" h="21600" fill="norm" stroke="1" extrusionOk="0">
                <a:moveTo>
                  <a:pt x="12583" y="0"/>
                </a:moveTo>
                <a:cubicBezTo>
                  <a:pt x="13079" y="5019"/>
                  <a:pt x="10132" y="10067"/>
                  <a:pt x="3936" y="14726"/>
                </a:cubicBezTo>
                <a:cubicBezTo>
                  <a:pt x="1019" y="16896"/>
                  <a:pt x="-305" y="19259"/>
                  <a:pt x="60" y="21600"/>
                </a:cubicBezTo>
                <a:lnTo>
                  <a:pt x="16755" y="21600"/>
                </a:lnTo>
                <a:cubicBezTo>
                  <a:pt x="21295" y="18332"/>
                  <a:pt x="20996" y="14502"/>
                  <a:pt x="19472" y="10927"/>
                </a:cubicBezTo>
                <a:cubicBezTo>
                  <a:pt x="17915" y="7299"/>
                  <a:pt x="15266" y="3627"/>
                  <a:pt x="15894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7" name="Google Shape;113;p8"/>
          <p:cNvSpPr/>
          <p:nvPr/>
        </p:nvSpPr>
        <p:spPr bwMode="auto">
          <a:xfrm flipH="1">
            <a:off x="-38817" y="-181347"/>
            <a:ext cx="1243492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15" h="21600" fill="norm" stroke="1" extrusionOk="0">
                <a:moveTo>
                  <a:pt x="10323" y="0"/>
                </a:moveTo>
                <a:cubicBezTo>
                  <a:pt x="10914" y="3553"/>
                  <a:pt x="11002" y="7105"/>
                  <a:pt x="8281" y="10583"/>
                </a:cubicBezTo>
                <a:cubicBezTo>
                  <a:pt x="6506" y="12864"/>
                  <a:pt x="3546" y="15070"/>
                  <a:pt x="1683" y="17344"/>
                </a:cubicBezTo>
                <a:cubicBezTo>
                  <a:pt x="530" y="18736"/>
                  <a:pt x="-212" y="20172"/>
                  <a:pt x="55" y="21600"/>
                </a:cubicBezTo>
                <a:lnTo>
                  <a:pt x="15678" y="21600"/>
                </a:lnTo>
                <a:cubicBezTo>
                  <a:pt x="21388" y="14622"/>
                  <a:pt x="13607" y="7187"/>
                  <a:pt x="1573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8" name="Google Shape;114;p8"/>
          <p:cNvSpPr/>
          <p:nvPr/>
        </p:nvSpPr>
        <p:spPr bwMode="auto">
          <a:xfrm rot="20842126" flipH="1">
            <a:off x="285108" y="3152614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fill="norm" stroke="1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9" name="Google Shape;115;p8"/>
          <p:cNvSpPr/>
          <p:nvPr/>
        </p:nvSpPr>
        <p:spPr bwMode="auto">
          <a:xfrm flipH="1">
            <a:off x="6709105" y="-183149"/>
            <a:ext cx="959686" cy="52440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3" h="21600" fill="norm" stroke="1" extrusionOk="0">
                <a:moveTo>
                  <a:pt x="1527" y="0"/>
                </a:moveTo>
                <a:cubicBezTo>
                  <a:pt x="1118" y="3469"/>
                  <a:pt x="665" y="6923"/>
                  <a:pt x="256" y="10392"/>
                </a:cubicBezTo>
                <a:cubicBezTo>
                  <a:pt x="-197" y="14138"/>
                  <a:pt x="-557" y="17937"/>
                  <a:pt x="3880" y="21600"/>
                </a:cubicBezTo>
                <a:lnTo>
                  <a:pt x="21043" y="21600"/>
                </a:lnTo>
                <a:cubicBezTo>
                  <a:pt x="19638" y="17944"/>
                  <a:pt x="14882" y="14325"/>
                  <a:pt x="11307" y="10699"/>
                </a:cubicBezTo>
                <a:cubicBezTo>
                  <a:pt x="7729" y="7170"/>
                  <a:pt x="5375" y="3522"/>
                  <a:pt x="804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Google Shape;116;p8"/>
          <p:cNvSpPr/>
          <p:nvPr/>
        </p:nvSpPr>
        <p:spPr bwMode="auto">
          <a:xfrm flipH="1">
            <a:off x="8311024" y="-183137"/>
            <a:ext cx="925646" cy="524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796" h="21600" fill="norm" stroke="1" extrusionOk="0">
                <a:moveTo>
                  <a:pt x="2055" y="0"/>
                </a:moveTo>
                <a:cubicBezTo>
                  <a:pt x="4158" y="7187"/>
                  <a:pt x="-3583" y="14622"/>
                  <a:pt x="2174" y="21600"/>
                </a:cubicBezTo>
                <a:lnTo>
                  <a:pt x="17738" y="21600"/>
                </a:lnTo>
                <a:cubicBezTo>
                  <a:pt x="18017" y="20172"/>
                  <a:pt x="17261" y="18736"/>
                  <a:pt x="16111" y="17344"/>
                </a:cubicBezTo>
                <a:cubicBezTo>
                  <a:pt x="14284" y="15070"/>
                  <a:pt x="11305" y="12864"/>
                  <a:pt x="9517" y="10583"/>
                </a:cubicBezTo>
                <a:cubicBezTo>
                  <a:pt x="6780" y="7105"/>
                  <a:pt x="6898" y="3553"/>
                  <a:pt x="7493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1" name="Google Shape;117;p8"/>
          <p:cNvSpPr/>
          <p:nvPr/>
        </p:nvSpPr>
        <p:spPr bwMode="auto">
          <a:xfrm flipH="1">
            <a:off x="8055529" y="-90224"/>
            <a:ext cx="1442181" cy="5244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4" h="21600" fill="norm" stroke="1" extrusionOk="0">
                <a:moveTo>
                  <a:pt x="12897" y="0"/>
                </a:moveTo>
                <a:cubicBezTo>
                  <a:pt x="13628" y="3262"/>
                  <a:pt x="13809" y="6547"/>
                  <a:pt x="11008" y="9726"/>
                </a:cubicBezTo>
                <a:cubicBezTo>
                  <a:pt x="8966" y="12001"/>
                  <a:pt x="5432" y="14171"/>
                  <a:pt x="2934" y="16415"/>
                </a:cubicBezTo>
                <a:cubicBezTo>
                  <a:pt x="1015" y="18098"/>
                  <a:pt x="-326" y="19864"/>
                  <a:pt x="70" y="21600"/>
                </a:cubicBezTo>
                <a:lnTo>
                  <a:pt x="21274" y="21600"/>
                </a:lnTo>
                <a:cubicBezTo>
                  <a:pt x="19691" y="20852"/>
                  <a:pt x="18685" y="20014"/>
                  <a:pt x="18259" y="19169"/>
                </a:cubicBezTo>
                <a:cubicBezTo>
                  <a:pt x="17404" y="17515"/>
                  <a:pt x="18471" y="15832"/>
                  <a:pt x="19141" y="14156"/>
                </a:cubicBezTo>
                <a:cubicBezTo>
                  <a:pt x="21060" y="9457"/>
                  <a:pt x="19721" y="4713"/>
                  <a:pt x="1822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2" name="Google Shape;118;p8"/>
          <p:cNvSpPr/>
          <p:nvPr/>
        </p:nvSpPr>
        <p:spPr bwMode="auto">
          <a:xfrm flipH="1">
            <a:off x="6945039" y="2949423"/>
            <a:ext cx="1101037" cy="1095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fill="norm" stroke="1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3" name="Google Shape;119;p8"/>
          <p:cNvSpPr/>
          <p:nvPr/>
        </p:nvSpPr>
        <p:spPr bwMode="auto">
          <a:xfrm flipH="1">
            <a:off x="8001640" y="2381397"/>
            <a:ext cx="1115380" cy="1190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fill="norm" stroke="1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4" name="Google Shape;120;p8"/>
          <p:cNvSpPr/>
          <p:nvPr/>
        </p:nvSpPr>
        <p:spPr bwMode="auto">
          <a:xfrm flipH="1">
            <a:off x="-1843996" y="2499249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5" name="Google Shape;121;p8"/>
          <p:cNvSpPr/>
          <p:nvPr/>
        </p:nvSpPr>
        <p:spPr bwMode="auto">
          <a:xfrm flipH="1">
            <a:off x="7716434" y="3813881"/>
            <a:ext cx="583112" cy="539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236" y="0"/>
                </a:moveTo>
                <a:cubicBezTo>
                  <a:pt x="14236" y="0"/>
                  <a:pt x="13046" y="759"/>
                  <a:pt x="12906" y="834"/>
                </a:cubicBezTo>
                <a:cubicBezTo>
                  <a:pt x="12413" y="1211"/>
                  <a:pt x="11926" y="1512"/>
                  <a:pt x="11572" y="2195"/>
                </a:cubicBezTo>
                <a:cubicBezTo>
                  <a:pt x="10741" y="3765"/>
                  <a:pt x="10457" y="5700"/>
                  <a:pt x="10184" y="7571"/>
                </a:cubicBezTo>
                <a:cubicBezTo>
                  <a:pt x="10210" y="6997"/>
                  <a:pt x="9246" y="5816"/>
                  <a:pt x="8978" y="5456"/>
                </a:cubicBezTo>
                <a:cubicBezTo>
                  <a:pt x="8415" y="4848"/>
                  <a:pt x="7927" y="4165"/>
                  <a:pt x="7295" y="3562"/>
                </a:cubicBezTo>
                <a:cubicBezTo>
                  <a:pt x="6244" y="2578"/>
                  <a:pt x="4277" y="2195"/>
                  <a:pt x="2948" y="1587"/>
                </a:cubicBezTo>
                <a:cubicBezTo>
                  <a:pt x="1892" y="3105"/>
                  <a:pt x="2037" y="5381"/>
                  <a:pt x="3087" y="6893"/>
                </a:cubicBezTo>
                <a:cubicBezTo>
                  <a:pt x="4138" y="8411"/>
                  <a:pt x="5890" y="9245"/>
                  <a:pt x="7573" y="9778"/>
                </a:cubicBezTo>
                <a:cubicBezTo>
                  <a:pt x="7343" y="9749"/>
                  <a:pt x="7112" y="9737"/>
                  <a:pt x="6882" y="9737"/>
                </a:cubicBezTo>
                <a:cubicBezTo>
                  <a:pt x="3763" y="9737"/>
                  <a:pt x="852" y="12060"/>
                  <a:pt x="0" y="15309"/>
                </a:cubicBezTo>
                <a:cubicBezTo>
                  <a:pt x="1554" y="15611"/>
                  <a:pt x="3018" y="15906"/>
                  <a:pt x="4534" y="15906"/>
                </a:cubicBezTo>
                <a:cubicBezTo>
                  <a:pt x="4936" y="15906"/>
                  <a:pt x="5338" y="15889"/>
                  <a:pt x="5751" y="15837"/>
                </a:cubicBezTo>
                <a:cubicBezTo>
                  <a:pt x="7643" y="15535"/>
                  <a:pt x="9540" y="14475"/>
                  <a:pt x="10382" y="12581"/>
                </a:cubicBezTo>
                <a:cubicBezTo>
                  <a:pt x="9749" y="16219"/>
                  <a:pt x="11711" y="20082"/>
                  <a:pt x="14729" y="21600"/>
                </a:cubicBezTo>
                <a:cubicBezTo>
                  <a:pt x="16412" y="18565"/>
                  <a:pt x="15919" y="14325"/>
                  <a:pt x="13609" y="11822"/>
                </a:cubicBezTo>
                <a:cubicBezTo>
                  <a:pt x="14632" y="12373"/>
                  <a:pt x="15758" y="12639"/>
                  <a:pt x="16894" y="12639"/>
                </a:cubicBezTo>
                <a:cubicBezTo>
                  <a:pt x="18550" y="12639"/>
                  <a:pt x="20228" y="12071"/>
                  <a:pt x="21600" y="10988"/>
                </a:cubicBezTo>
                <a:cubicBezTo>
                  <a:pt x="20292" y="9285"/>
                  <a:pt x="18272" y="8382"/>
                  <a:pt x="16256" y="8382"/>
                </a:cubicBezTo>
                <a:cubicBezTo>
                  <a:pt x="15034" y="8382"/>
                  <a:pt x="13823" y="8712"/>
                  <a:pt x="12767" y="9395"/>
                </a:cubicBezTo>
                <a:cubicBezTo>
                  <a:pt x="14520" y="6742"/>
                  <a:pt x="14380" y="3180"/>
                  <a:pt x="14236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Google Shape;122;p8"/>
          <p:cNvSpPr/>
          <p:nvPr/>
        </p:nvSpPr>
        <p:spPr bwMode="auto">
          <a:xfrm flipH="1">
            <a:off x="7942253" y="4045313"/>
            <a:ext cx="109373" cy="76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07" h="21600" fill="norm" stroke="1" extrusionOk="0">
                <a:moveTo>
                  <a:pt x="3779" y="0"/>
                </a:moveTo>
                <a:cubicBezTo>
                  <a:pt x="2127" y="0"/>
                  <a:pt x="863" y="694"/>
                  <a:pt x="295" y="2042"/>
                </a:cubicBezTo>
                <a:cubicBezTo>
                  <a:pt x="-1047" y="5226"/>
                  <a:pt x="2334" y="12740"/>
                  <a:pt x="7392" y="17517"/>
                </a:cubicBezTo>
                <a:cubicBezTo>
                  <a:pt x="10618" y="20253"/>
                  <a:pt x="13637" y="21600"/>
                  <a:pt x="15830" y="21600"/>
                </a:cubicBezTo>
                <a:cubicBezTo>
                  <a:pt x="17534" y="21600"/>
                  <a:pt x="18772" y="20783"/>
                  <a:pt x="19211" y="19150"/>
                </a:cubicBezTo>
                <a:cubicBezTo>
                  <a:pt x="20553" y="15924"/>
                  <a:pt x="17172" y="8452"/>
                  <a:pt x="12114" y="4165"/>
                </a:cubicBezTo>
                <a:cubicBezTo>
                  <a:pt x="9147" y="1347"/>
                  <a:pt x="6076" y="0"/>
                  <a:pt x="377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7" name="Google Shape;123;p8"/>
          <p:cNvSpPr/>
          <p:nvPr/>
        </p:nvSpPr>
        <p:spPr bwMode="auto">
          <a:xfrm flipH="1">
            <a:off x="2412931" y="3938621"/>
            <a:ext cx="433645" cy="4148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966" y="0"/>
                </a:moveTo>
                <a:cubicBezTo>
                  <a:pt x="8966" y="0"/>
                  <a:pt x="8959" y="0"/>
                  <a:pt x="8959" y="8"/>
                </a:cubicBezTo>
                <a:cubicBezTo>
                  <a:pt x="8396" y="3262"/>
                  <a:pt x="7921" y="6713"/>
                  <a:pt x="9341" y="9666"/>
                </a:cubicBezTo>
                <a:cubicBezTo>
                  <a:pt x="8072" y="8581"/>
                  <a:pt x="6436" y="8039"/>
                  <a:pt x="4807" y="8039"/>
                </a:cubicBezTo>
                <a:cubicBezTo>
                  <a:pt x="3041" y="8039"/>
                  <a:pt x="1276" y="8679"/>
                  <a:pt x="0" y="9967"/>
                </a:cubicBezTo>
                <a:cubicBezTo>
                  <a:pt x="1550" y="11512"/>
                  <a:pt x="3668" y="12356"/>
                  <a:pt x="5715" y="12356"/>
                </a:cubicBezTo>
                <a:cubicBezTo>
                  <a:pt x="6544" y="12356"/>
                  <a:pt x="7351" y="12220"/>
                  <a:pt x="8108" y="11934"/>
                </a:cubicBezTo>
                <a:cubicBezTo>
                  <a:pt x="5470" y="14202"/>
                  <a:pt x="4526" y="18247"/>
                  <a:pt x="5751" y="21600"/>
                </a:cubicBezTo>
                <a:cubicBezTo>
                  <a:pt x="9240" y="20417"/>
                  <a:pt x="11604" y="16763"/>
                  <a:pt x="11315" y="13215"/>
                </a:cubicBezTo>
                <a:cubicBezTo>
                  <a:pt x="11885" y="15189"/>
                  <a:pt x="13766" y="16567"/>
                  <a:pt x="15654" y="17065"/>
                </a:cubicBezTo>
                <a:cubicBezTo>
                  <a:pt x="16699" y="17283"/>
                  <a:pt x="17802" y="17343"/>
                  <a:pt x="18912" y="17343"/>
                </a:cubicBezTo>
                <a:cubicBezTo>
                  <a:pt x="19805" y="17343"/>
                  <a:pt x="20714" y="17306"/>
                  <a:pt x="21600" y="17260"/>
                </a:cubicBezTo>
                <a:cubicBezTo>
                  <a:pt x="21124" y="13712"/>
                  <a:pt x="17917" y="10751"/>
                  <a:pt x="14523" y="10751"/>
                </a:cubicBezTo>
                <a:cubicBezTo>
                  <a:pt x="16317" y="10457"/>
                  <a:pt x="18198" y="9862"/>
                  <a:pt x="19431" y="8483"/>
                </a:cubicBezTo>
                <a:cubicBezTo>
                  <a:pt x="20750" y="7203"/>
                  <a:pt x="21218" y="4935"/>
                  <a:pt x="20274" y="3262"/>
                </a:cubicBezTo>
                <a:cubicBezTo>
                  <a:pt x="18768" y="3556"/>
                  <a:pt x="16692" y="3752"/>
                  <a:pt x="15467" y="4739"/>
                </a:cubicBezTo>
                <a:cubicBezTo>
                  <a:pt x="14710" y="5229"/>
                  <a:pt x="14148" y="5824"/>
                  <a:pt x="13578" y="6411"/>
                </a:cubicBezTo>
                <a:cubicBezTo>
                  <a:pt x="13204" y="6811"/>
                  <a:pt x="11978" y="7896"/>
                  <a:pt x="11978" y="8385"/>
                </a:cubicBezTo>
                <a:cubicBezTo>
                  <a:pt x="11978" y="6411"/>
                  <a:pt x="11885" y="4445"/>
                  <a:pt x="11222" y="2765"/>
                </a:cubicBezTo>
                <a:cubicBezTo>
                  <a:pt x="10941" y="1981"/>
                  <a:pt x="10472" y="1582"/>
                  <a:pt x="9996" y="1288"/>
                </a:cubicBezTo>
                <a:cubicBezTo>
                  <a:pt x="9996" y="912"/>
                  <a:pt x="9052" y="0"/>
                  <a:pt x="896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8" name="Google Shape;124;p8"/>
          <p:cNvSpPr/>
          <p:nvPr/>
        </p:nvSpPr>
        <p:spPr bwMode="auto">
          <a:xfrm flipH="1">
            <a:off x="2584686" y="4126281"/>
            <a:ext cx="88762" cy="52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66" h="21600" fill="norm" stroke="1" extrusionOk="0">
                <a:moveTo>
                  <a:pt x="15334" y="0"/>
                </a:moveTo>
                <a:cubicBezTo>
                  <a:pt x="13294" y="0"/>
                  <a:pt x="10671" y="780"/>
                  <a:pt x="7886" y="2220"/>
                </a:cubicBezTo>
                <a:cubicBezTo>
                  <a:pt x="2801" y="5400"/>
                  <a:pt x="-1020" y="12420"/>
                  <a:pt x="243" y="17940"/>
                </a:cubicBezTo>
                <a:cubicBezTo>
                  <a:pt x="696" y="20400"/>
                  <a:pt x="2413" y="21600"/>
                  <a:pt x="4680" y="21600"/>
                </a:cubicBezTo>
                <a:cubicBezTo>
                  <a:pt x="6720" y="21600"/>
                  <a:pt x="9246" y="20580"/>
                  <a:pt x="11674" y="18720"/>
                </a:cubicBezTo>
                <a:cubicBezTo>
                  <a:pt x="17180" y="14820"/>
                  <a:pt x="20580" y="7740"/>
                  <a:pt x="19738" y="3000"/>
                </a:cubicBezTo>
                <a:cubicBezTo>
                  <a:pt x="19285" y="960"/>
                  <a:pt x="17665" y="0"/>
                  <a:pt x="153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61" name="Google Shape;125;p8"/>
          <p:cNvGrpSpPr/>
          <p:nvPr/>
        </p:nvGrpSpPr>
        <p:grpSpPr bwMode="auto">
          <a:xfrm>
            <a:off x="1224824" y="4307406"/>
            <a:ext cx="185702" cy="168568"/>
            <a:chOff x="0" y="0"/>
            <a:chExt cx="185700" cy="168567"/>
          </a:xfrm>
        </p:grpSpPr>
        <p:sp>
          <p:nvSpPr>
            <p:cNvPr id="159" name="Google Shape;126;p8"/>
            <p:cNvSpPr/>
            <p:nvPr/>
          </p:nvSpPr>
          <p:spPr bwMode="auto">
            <a:xfrm flipH="1">
              <a:off x="0" y="0"/>
              <a:ext cx="185701" cy="16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7" h="21600" fill="norm" stroke="1" extrusionOk="0">
                  <a:moveTo>
                    <a:pt x="9848" y="0"/>
                  </a:moveTo>
                  <a:cubicBezTo>
                    <a:pt x="9848" y="0"/>
                    <a:pt x="9481" y="1001"/>
                    <a:pt x="8931" y="1001"/>
                  </a:cubicBezTo>
                  <a:cubicBezTo>
                    <a:pt x="8864" y="1001"/>
                    <a:pt x="8814" y="1001"/>
                    <a:pt x="8747" y="964"/>
                  </a:cubicBezTo>
                  <a:cubicBezTo>
                    <a:pt x="8530" y="1465"/>
                    <a:pt x="8314" y="1706"/>
                    <a:pt x="8314" y="2670"/>
                  </a:cubicBezTo>
                  <a:cubicBezTo>
                    <a:pt x="8314" y="4617"/>
                    <a:pt x="9181" y="6545"/>
                    <a:pt x="9631" y="8492"/>
                  </a:cubicBezTo>
                  <a:cubicBezTo>
                    <a:pt x="9398" y="8251"/>
                    <a:pt x="8097" y="7528"/>
                    <a:pt x="7446" y="7287"/>
                  </a:cubicBezTo>
                  <a:lnTo>
                    <a:pt x="5044" y="6304"/>
                  </a:lnTo>
                  <a:cubicBezTo>
                    <a:pt x="4727" y="6267"/>
                    <a:pt x="4394" y="6248"/>
                    <a:pt x="4077" y="6248"/>
                  </a:cubicBezTo>
                  <a:cubicBezTo>
                    <a:pt x="2659" y="6248"/>
                    <a:pt x="1275" y="6638"/>
                    <a:pt x="24" y="7045"/>
                  </a:cubicBezTo>
                  <a:cubicBezTo>
                    <a:pt x="-193" y="9215"/>
                    <a:pt x="1108" y="10921"/>
                    <a:pt x="2859" y="11885"/>
                  </a:cubicBezTo>
                  <a:cubicBezTo>
                    <a:pt x="3677" y="12404"/>
                    <a:pt x="4627" y="12645"/>
                    <a:pt x="5595" y="12645"/>
                  </a:cubicBezTo>
                  <a:cubicBezTo>
                    <a:pt x="6429" y="12645"/>
                    <a:pt x="7279" y="12478"/>
                    <a:pt x="8097" y="12126"/>
                  </a:cubicBezTo>
                  <a:cubicBezTo>
                    <a:pt x="5044" y="13590"/>
                    <a:pt x="3076" y="17947"/>
                    <a:pt x="3944" y="21600"/>
                  </a:cubicBezTo>
                  <a:cubicBezTo>
                    <a:pt x="5478" y="20858"/>
                    <a:pt x="7446" y="20135"/>
                    <a:pt x="9181" y="18930"/>
                  </a:cubicBezTo>
                  <a:cubicBezTo>
                    <a:pt x="10715" y="17706"/>
                    <a:pt x="11800" y="15537"/>
                    <a:pt x="11800" y="13349"/>
                  </a:cubicBezTo>
                  <a:cubicBezTo>
                    <a:pt x="12850" y="16816"/>
                    <a:pt x="16070" y="19190"/>
                    <a:pt x="19589" y="19190"/>
                  </a:cubicBezTo>
                  <a:cubicBezTo>
                    <a:pt x="19756" y="19190"/>
                    <a:pt x="19923" y="19171"/>
                    <a:pt x="20106" y="19171"/>
                  </a:cubicBezTo>
                  <a:cubicBezTo>
                    <a:pt x="20323" y="15537"/>
                    <a:pt x="17921" y="11885"/>
                    <a:pt x="14652" y="10921"/>
                  </a:cubicBezTo>
                  <a:cubicBezTo>
                    <a:pt x="17487" y="10921"/>
                    <a:pt x="20323" y="8733"/>
                    <a:pt x="21407" y="5822"/>
                  </a:cubicBezTo>
                  <a:cubicBezTo>
                    <a:pt x="20690" y="5544"/>
                    <a:pt x="19939" y="5395"/>
                    <a:pt x="19189" y="5395"/>
                  </a:cubicBezTo>
                  <a:cubicBezTo>
                    <a:pt x="16720" y="5395"/>
                    <a:pt x="14235" y="6860"/>
                    <a:pt x="12900" y="9456"/>
                  </a:cubicBezTo>
                  <a:cubicBezTo>
                    <a:pt x="13117" y="6063"/>
                    <a:pt x="11583" y="2670"/>
                    <a:pt x="9848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60" name="Google Shape;127;p8"/>
            <p:cNvSpPr/>
            <p:nvPr/>
          </p:nvSpPr>
          <p:spPr bwMode="auto">
            <a:xfrm flipH="1">
              <a:off x="60626" y="77699"/>
              <a:ext cx="41527" cy="1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2" y="0"/>
                  </a:moveTo>
                  <a:cubicBezTo>
                    <a:pt x="4892" y="0"/>
                    <a:pt x="0" y="6480"/>
                    <a:pt x="0" y="10800"/>
                  </a:cubicBezTo>
                  <a:cubicBezTo>
                    <a:pt x="0" y="17280"/>
                    <a:pt x="4892" y="21600"/>
                    <a:pt x="10762" y="21600"/>
                  </a:cubicBezTo>
                  <a:cubicBezTo>
                    <a:pt x="17686" y="21600"/>
                    <a:pt x="21600" y="17280"/>
                    <a:pt x="21600" y="10800"/>
                  </a:cubicBezTo>
                  <a:cubicBezTo>
                    <a:pt x="21600" y="6480"/>
                    <a:pt x="17686" y="0"/>
                    <a:pt x="10762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62" name="Google Shape;128;p8"/>
          <p:cNvSpPr/>
          <p:nvPr/>
        </p:nvSpPr>
        <p:spPr bwMode="auto">
          <a:xfrm flipH="1">
            <a:off x="5851633" y="-32126"/>
            <a:ext cx="3290454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3" name="Google Shape;129;p8"/>
          <p:cNvSpPr/>
          <p:nvPr/>
        </p:nvSpPr>
        <p:spPr bwMode="auto">
          <a:xfrm flipH="1">
            <a:off x="-11538" y="5598"/>
            <a:ext cx="3243139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Google Shape;130;p8"/>
          <p:cNvSpPr/>
          <p:nvPr/>
        </p:nvSpPr>
        <p:spPr bwMode="auto">
          <a:xfrm flipH="1">
            <a:off x="5895766" y="21059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Google Shape;131;p8"/>
          <p:cNvSpPr/>
          <p:nvPr/>
        </p:nvSpPr>
        <p:spPr bwMode="auto">
          <a:xfrm flipH="1">
            <a:off x="3408661" y="-1044442"/>
            <a:ext cx="3423189" cy="1669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fill="norm" stroke="1" extrusionOk="0">
                <a:moveTo>
                  <a:pt x="21328" y="0"/>
                </a:moveTo>
                <a:cubicBezTo>
                  <a:pt x="21278" y="0"/>
                  <a:pt x="21226" y="45"/>
                  <a:pt x="21189" y="150"/>
                </a:cubicBezTo>
                <a:cubicBezTo>
                  <a:pt x="20714" y="1595"/>
                  <a:pt x="20298" y="3115"/>
                  <a:pt x="19822" y="4584"/>
                </a:cubicBezTo>
                <a:cubicBezTo>
                  <a:pt x="19346" y="6029"/>
                  <a:pt x="18847" y="7450"/>
                  <a:pt x="18300" y="8820"/>
                </a:cubicBezTo>
                <a:cubicBezTo>
                  <a:pt x="17205" y="11516"/>
                  <a:pt x="15980" y="13989"/>
                  <a:pt x="14564" y="15973"/>
                </a:cubicBezTo>
                <a:cubicBezTo>
                  <a:pt x="12501" y="18916"/>
                  <a:pt x="9982" y="20741"/>
                  <a:pt x="7455" y="20741"/>
                </a:cubicBezTo>
                <a:cubicBezTo>
                  <a:pt x="6616" y="20741"/>
                  <a:pt x="5777" y="20539"/>
                  <a:pt x="4954" y="20112"/>
                </a:cubicBezTo>
                <a:cubicBezTo>
                  <a:pt x="3146" y="19157"/>
                  <a:pt x="1195" y="17051"/>
                  <a:pt x="350" y="13474"/>
                </a:cubicBezTo>
                <a:cubicBezTo>
                  <a:pt x="315" y="13330"/>
                  <a:pt x="257" y="13270"/>
                  <a:pt x="198" y="13270"/>
                </a:cubicBezTo>
                <a:cubicBezTo>
                  <a:pt x="78" y="13270"/>
                  <a:pt x="-47" y="13521"/>
                  <a:pt x="18" y="13818"/>
                </a:cubicBezTo>
                <a:cubicBezTo>
                  <a:pt x="778" y="17027"/>
                  <a:pt x="2372" y="19133"/>
                  <a:pt x="3966" y="20357"/>
                </a:cubicBezTo>
                <a:cubicBezTo>
                  <a:pt x="5102" y="21211"/>
                  <a:pt x="6319" y="21600"/>
                  <a:pt x="7536" y="21600"/>
                </a:cubicBezTo>
                <a:cubicBezTo>
                  <a:pt x="8065" y="21600"/>
                  <a:pt x="8594" y="21527"/>
                  <a:pt x="9116" y="21387"/>
                </a:cubicBezTo>
                <a:cubicBezTo>
                  <a:pt x="12673" y="20430"/>
                  <a:pt x="15754" y="16194"/>
                  <a:pt x="18097" y="10732"/>
                </a:cubicBezTo>
                <a:cubicBezTo>
                  <a:pt x="18751" y="9214"/>
                  <a:pt x="19369" y="7572"/>
                  <a:pt x="19929" y="5882"/>
                </a:cubicBezTo>
                <a:cubicBezTo>
                  <a:pt x="20499" y="4167"/>
                  <a:pt x="21070" y="2379"/>
                  <a:pt x="21487" y="519"/>
                </a:cubicBezTo>
                <a:cubicBezTo>
                  <a:pt x="21553" y="230"/>
                  <a:pt x="21442" y="0"/>
                  <a:pt x="21328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6" name="Google Shape;132;p8"/>
          <p:cNvSpPr/>
          <p:nvPr/>
        </p:nvSpPr>
        <p:spPr bwMode="auto">
          <a:xfrm flipH="1">
            <a:off x="765034" y="-588962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fill="norm" stroke="1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7" name="Google Shape;133;p8"/>
          <p:cNvSpPr/>
          <p:nvPr/>
        </p:nvSpPr>
        <p:spPr bwMode="auto">
          <a:xfrm flipH="1">
            <a:off x="6732323" y="-15114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fill="norm" stroke="1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8" name="Google Shape;134;p8"/>
          <p:cNvSpPr/>
          <p:nvPr/>
        </p:nvSpPr>
        <p:spPr bwMode="auto">
          <a:xfrm flipH="1">
            <a:off x="7983413" y="-184679"/>
            <a:ext cx="1158097" cy="1066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fill="norm" stroke="1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9" name="Google Shape;135;p8"/>
          <p:cNvSpPr/>
          <p:nvPr/>
        </p:nvSpPr>
        <p:spPr bwMode="auto">
          <a:xfrm flipH="1">
            <a:off x="8209476" y="169593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fill="norm" stroke="1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0" name="Google Shape;136;p8"/>
          <p:cNvSpPr/>
          <p:nvPr/>
        </p:nvSpPr>
        <p:spPr bwMode="auto">
          <a:xfrm flipH="1">
            <a:off x="8882863" y="144465"/>
            <a:ext cx="217788" cy="161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600" fill="norm" stroke="1" extrusionOk="0">
                <a:moveTo>
                  <a:pt x="0" y="0"/>
                </a:moveTo>
                <a:lnTo>
                  <a:pt x="0" y="252"/>
                </a:lnTo>
                <a:cubicBezTo>
                  <a:pt x="5715" y="9141"/>
                  <a:pt x="13050" y="16768"/>
                  <a:pt x="21398" y="21600"/>
                </a:cubicBezTo>
                <a:cubicBezTo>
                  <a:pt x="21600" y="21600"/>
                  <a:pt x="21398" y="21076"/>
                  <a:pt x="21398" y="21076"/>
                </a:cubicBezTo>
                <a:cubicBezTo>
                  <a:pt x="13050" y="16515"/>
                  <a:pt x="5918" y="8888"/>
                  <a:pt x="218" y="0"/>
                </a:cubicBezTo>
                <a:close/>
              </a:path>
            </a:pathLst>
          </a:custGeom>
          <a:solidFill>
            <a:srgbClr val="45313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1" name="Google Shape;137;p8"/>
          <p:cNvSpPr/>
          <p:nvPr/>
        </p:nvSpPr>
        <p:spPr bwMode="auto">
          <a:xfrm>
            <a:off x="59016" y="2009"/>
            <a:ext cx="1158097" cy="1066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fill="norm" stroke="1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2" name="Google Shape;138;p8"/>
          <p:cNvSpPr/>
          <p:nvPr/>
        </p:nvSpPr>
        <p:spPr bwMode="auto">
          <a:xfrm>
            <a:off x="-145971" y="253943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fill="norm" stroke="1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3" name="Google Shape;139;p8"/>
          <p:cNvSpPr/>
          <p:nvPr/>
        </p:nvSpPr>
        <p:spPr bwMode="auto">
          <a:xfrm flipH="1">
            <a:off x="154159" y="4414825"/>
            <a:ext cx="9203226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77" name="Google Shape;140;p8"/>
          <p:cNvGrpSpPr/>
          <p:nvPr/>
        </p:nvGrpSpPr>
        <p:grpSpPr bwMode="auto">
          <a:xfrm>
            <a:off x="7554242" y="3559546"/>
            <a:ext cx="2057962" cy="1826889"/>
            <a:chOff x="0" y="0"/>
            <a:chExt cx="2057961" cy="1826887"/>
          </a:xfrm>
        </p:grpSpPr>
        <p:sp>
          <p:nvSpPr>
            <p:cNvPr id="174" name="Google Shape;141;p8"/>
            <p:cNvSpPr/>
            <p:nvPr/>
          </p:nvSpPr>
          <p:spPr bwMode="auto">
            <a:xfrm flipH="1"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5" name="Google Shape;142;p8"/>
            <p:cNvSpPr/>
            <p:nvPr/>
          </p:nvSpPr>
          <p:spPr bwMode="auto">
            <a:xfrm flipH="1">
              <a:off x="1358831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6" name="Google Shape;143;p8"/>
            <p:cNvSpPr/>
            <p:nvPr/>
          </p:nvSpPr>
          <p:spPr bwMode="auto">
            <a:xfrm flipH="1">
              <a:off x="450577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78" name="Google Shape;144;p8"/>
          <p:cNvSpPr/>
          <p:nvPr/>
        </p:nvSpPr>
        <p:spPr bwMode="auto">
          <a:xfrm flipH="1">
            <a:off x="15222" y="3927146"/>
            <a:ext cx="1804317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Google Shape;145;p8"/>
          <p:cNvSpPr/>
          <p:nvPr/>
        </p:nvSpPr>
        <p:spPr bwMode="auto">
          <a:xfrm flipH="1">
            <a:off x="15229" y="4839723"/>
            <a:ext cx="884217" cy="56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372" y="0"/>
                </a:moveTo>
                <a:cubicBezTo>
                  <a:pt x="15725" y="3865"/>
                  <a:pt x="16051" y="8025"/>
                  <a:pt x="15863" y="12041"/>
                </a:cubicBezTo>
                <a:cubicBezTo>
                  <a:pt x="14340" y="10580"/>
                  <a:pt x="13506" y="7005"/>
                  <a:pt x="12166" y="5109"/>
                </a:cubicBezTo>
                <a:cubicBezTo>
                  <a:pt x="12258" y="8611"/>
                  <a:pt x="12951" y="13134"/>
                  <a:pt x="13552" y="16564"/>
                </a:cubicBezTo>
                <a:cubicBezTo>
                  <a:pt x="11010" y="14668"/>
                  <a:pt x="8282" y="10652"/>
                  <a:pt x="5920" y="8098"/>
                </a:cubicBezTo>
                <a:cubicBezTo>
                  <a:pt x="6663" y="10580"/>
                  <a:pt x="7819" y="12621"/>
                  <a:pt x="8882" y="14813"/>
                </a:cubicBezTo>
                <a:cubicBezTo>
                  <a:pt x="5920" y="14010"/>
                  <a:pt x="3008" y="12844"/>
                  <a:pt x="0" y="12113"/>
                </a:cubicBezTo>
                <a:cubicBezTo>
                  <a:pt x="2916" y="13569"/>
                  <a:pt x="6012" y="17295"/>
                  <a:pt x="8186" y="21600"/>
                </a:cubicBezTo>
                <a:lnTo>
                  <a:pt x="21416" y="21600"/>
                </a:lnTo>
                <a:lnTo>
                  <a:pt x="21600" y="21304"/>
                </a:lnTo>
                <a:lnTo>
                  <a:pt x="21600" y="15393"/>
                </a:lnTo>
                <a:cubicBezTo>
                  <a:pt x="21508" y="15175"/>
                  <a:pt x="21462" y="15103"/>
                  <a:pt x="21508" y="15103"/>
                </a:cubicBezTo>
                <a:cubicBezTo>
                  <a:pt x="18871" y="11087"/>
                  <a:pt x="17482" y="5544"/>
                  <a:pt x="1637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SECTION_TITLE_AND_DESCRIPTIO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7" name="Google Shape;147;p9"/>
          <p:cNvSpPr/>
          <p:nvPr/>
        </p:nvSpPr>
        <p:spPr bwMode="auto">
          <a:xfrm>
            <a:off x="7274539" y="-48472"/>
            <a:ext cx="1276828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82" h="21600" fill="norm" stroke="1" extrusionOk="0">
                <a:moveTo>
                  <a:pt x="12583" y="0"/>
                </a:moveTo>
                <a:cubicBezTo>
                  <a:pt x="13079" y="5019"/>
                  <a:pt x="10132" y="10067"/>
                  <a:pt x="3936" y="14726"/>
                </a:cubicBezTo>
                <a:cubicBezTo>
                  <a:pt x="1019" y="16896"/>
                  <a:pt x="-305" y="19259"/>
                  <a:pt x="60" y="21600"/>
                </a:cubicBezTo>
                <a:lnTo>
                  <a:pt x="16755" y="21600"/>
                </a:lnTo>
                <a:cubicBezTo>
                  <a:pt x="21295" y="18332"/>
                  <a:pt x="20996" y="14502"/>
                  <a:pt x="19472" y="10927"/>
                </a:cubicBezTo>
                <a:cubicBezTo>
                  <a:pt x="17915" y="7299"/>
                  <a:pt x="15266" y="3627"/>
                  <a:pt x="15894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Google Shape;148;p9"/>
          <p:cNvSpPr/>
          <p:nvPr/>
        </p:nvSpPr>
        <p:spPr bwMode="auto">
          <a:xfrm>
            <a:off x="7941433" y="-189872"/>
            <a:ext cx="1243492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15" h="21600" fill="norm" stroke="1" extrusionOk="0">
                <a:moveTo>
                  <a:pt x="10323" y="0"/>
                </a:moveTo>
                <a:cubicBezTo>
                  <a:pt x="10914" y="3553"/>
                  <a:pt x="11002" y="7105"/>
                  <a:pt x="8281" y="10583"/>
                </a:cubicBezTo>
                <a:cubicBezTo>
                  <a:pt x="6506" y="12864"/>
                  <a:pt x="3546" y="15070"/>
                  <a:pt x="1683" y="17344"/>
                </a:cubicBezTo>
                <a:cubicBezTo>
                  <a:pt x="530" y="18736"/>
                  <a:pt x="-212" y="20172"/>
                  <a:pt x="55" y="21600"/>
                </a:cubicBezTo>
                <a:lnTo>
                  <a:pt x="15678" y="21600"/>
                </a:lnTo>
                <a:cubicBezTo>
                  <a:pt x="21388" y="14622"/>
                  <a:pt x="13607" y="7187"/>
                  <a:pt x="1573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Google Shape;149;p9"/>
          <p:cNvSpPr/>
          <p:nvPr/>
        </p:nvSpPr>
        <p:spPr bwMode="auto">
          <a:xfrm rot="757872">
            <a:off x="7632772" y="3144089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fill="norm" stroke="1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Google Shape;150;p9"/>
          <p:cNvSpPr/>
          <p:nvPr/>
        </p:nvSpPr>
        <p:spPr bwMode="auto">
          <a:xfrm>
            <a:off x="-90561" y="-191662"/>
            <a:ext cx="925647" cy="524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796" h="21600" fill="norm" stroke="1" extrusionOk="0">
                <a:moveTo>
                  <a:pt x="2055" y="0"/>
                </a:moveTo>
                <a:cubicBezTo>
                  <a:pt x="4158" y="7187"/>
                  <a:pt x="-3583" y="14622"/>
                  <a:pt x="2174" y="21600"/>
                </a:cubicBezTo>
                <a:lnTo>
                  <a:pt x="17738" y="21600"/>
                </a:lnTo>
                <a:cubicBezTo>
                  <a:pt x="18017" y="20172"/>
                  <a:pt x="17261" y="18736"/>
                  <a:pt x="16111" y="17344"/>
                </a:cubicBezTo>
                <a:cubicBezTo>
                  <a:pt x="14284" y="15070"/>
                  <a:pt x="11305" y="12864"/>
                  <a:pt x="9517" y="10583"/>
                </a:cubicBezTo>
                <a:cubicBezTo>
                  <a:pt x="6780" y="7105"/>
                  <a:pt x="6898" y="3553"/>
                  <a:pt x="7493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Google Shape;151;p9"/>
          <p:cNvSpPr/>
          <p:nvPr/>
        </p:nvSpPr>
        <p:spPr bwMode="auto">
          <a:xfrm>
            <a:off x="-351602" y="-98749"/>
            <a:ext cx="1442183" cy="5244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4" h="21600" fill="norm" stroke="1" extrusionOk="0">
                <a:moveTo>
                  <a:pt x="12897" y="0"/>
                </a:moveTo>
                <a:cubicBezTo>
                  <a:pt x="13628" y="3262"/>
                  <a:pt x="13809" y="6547"/>
                  <a:pt x="11008" y="9726"/>
                </a:cubicBezTo>
                <a:cubicBezTo>
                  <a:pt x="8966" y="12001"/>
                  <a:pt x="5432" y="14171"/>
                  <a:pt x="2934" y="16415"/>
                </a:cubicBezTo>
                <a:cubicBezTo>
                  <a:pt x="1015" y="18098"/>
                  <a:pt x="-326" y="19864"/>
                  <a:pt x="70" y="21600"/>
                </a:cubicBezTo>
                <a:lnTo>
                  <a:pt x="21274" y="21600"/>
                </a:lnTo>
                <a:cubicBezTo>
                  <a:pt x="19691" y="20852"/>
                  <a:pt x="18685" y="20014"/>
                  <a:pt x="18259" y="19169"/>
                </a:cubicBezTo>
                <a:cubicBezTo>
                  <a:pt x="17404" y="17515"/>
                  <a:pt x="18471" y="15832"/>
                  <a:pt x="19141" y="14156"/>
                </a:cubicBezTo>
                <a:cubicBezTo>
                  <a:pt x="21060" y="9457"/>
                  <a:pt x="19721" y="4713"/>
                  <a:pt x="1822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Google Shape;152;p9"/>
          <p:cNvSpPr/>
          <p:nvPr/>
        </p:nvSpPr>
        <p:spPr bwMode="auto">
          <a:xfrm>
            <a:off x="1100033" y="2940898"/>
            <a:ext cx="1101037" cy="1095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fill="norm" stroke="1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Google Shape;153;p9"/>
          <p:cNvSpPr/>
          <p:nvPr/>
        </p:nvSpPr>
        <p:spPr bwMode="auto">
          <a:xfrm>
            <a:off x="29090" y="2372872"/>
            <a:ext cx="1115380" cy="1190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fill="norm" stroke="1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Google Shape;154;p9"/>
          <p:cNvSpPr/>
          <p:nvPr/>
        </p:nvSpPr>
        <p:spPr bwMode="auto">
          <a:xfrm>
            <a:off x="-211081" y="249072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Google Shape;155;p9"/>
          <p:cNvSpPr/>
          <p:nvPr/>
        </p:nvSpPr>
        <p:spPr bwMode="auto">
          <a:xfrm>
            <a:off x="846561" y="3805356"/>
            <a:ext cx="583112" cy="539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4236" y="0"/>
                </a:moveTo>
                <a:cubicBezTo>
                  <a:pt x="14236" y="0"/>
                  <a:pt x="13046" y="759"/>
                  <a:pt x="12906" y="834"/>
                </a:cubicBezTo>
                <a:cubicBezTo>
                  <a:pt x="12413" y="1211"/>
                  <a:pt x="11926" y="1512"/>
                  <a:pt x="11572" y="2195"/>
                </a:cubicBezTo>
                <a:cubicBezTo>
                  <a:pt x="10741" y="3765"/>
                  <a:pt x="10457" y="5700"/>
                  <a:pt x="10184" y="7571"/>
                </a:cubicBezTo>
                <a:cubicBezTo>
                  <a:pt x="10210" y="6997"/>
                  <a:pt x="9246" y="5816"/>
                  <a:pt x="8978" y="5456"/>
                </a:cubicBezTo>
                <a:cubicBezTo>
                  <a:pt x="8415" y="4848"/>
                  <a:pt x="7927" y="4165"/>
                  <a:pt x="7295" y="3562"/>
                </a:cubicBezTo>
                <a:cubicBezTo>
                  <a:pt x="6244" y="2578"/>
                  <a:pt x="4277" y="2195"/>
                  <a:pt x="2948" y="1587"/>
                </a:cubicBezTo>
                <a:cubicBezTo>
                  <a:pt x="1892" y="3105"/>
                  <a:pt x="2037" y="5381"/>
                  <a:pt x="3087" y="6893"/>
                </a:cubicBezTo>
                <a:cubicBezTo>
                  <a:pt x="4138" y="8411"/>
                  <a:pt x="5890" y="9245"/>
                  <a:pt x="7573" y="9778"/>
                </a:cubicBezTo>
                <a:cubicBezTo>
                  <a:pt x="7343" y="9749"/>
                  <a:pt x="7112" y="9737"/>
                  <a:pt x="6882" y="9737"/>
                </a:cubicBezTo>
                <a:cubicBezTo>
                  <a:pt x="3763" y="9737"/>
                  <a:pt x="852" y="12060"/>
                  <a:pt x="0" y="15309"/>
                </a:cubicBezTo>
                <a:cubicBezTo>
                  <a:pt x="1554" y="15611"/>
                  <a:pt x="3018" y="15906"/>
                  <a:pt x="4534" y="15906"/>
                </a:cubicBezTo>
                <a:cubicBezTo>
                  <a:pt x="4936" y="15906"/>
                  <a:pt x="5338" y="15889"/>
                  <a:pt x="5751" y="15837"/>
                </a:cubicBezTo>
                <a:cubicBezTo>
                  <a:pt x="7643" y="15535"/>
                  <a:pt x="9540" y="14475"/>
                  <a:pt x="10382" y="12581"/>
                </a:cubicBezTo>
                <a:cubicBezTo>
                  <a:pt x="9749" y="16219"/>
                  <a:pt x="11711" y="20082"/>
                  <a:pt x="14729" y="21600"/>
                </a:cubicBezTo>
                <a:cubicBezTo>
                  <a:pt x="16412" y="18565"/>
                  <a:pt x="15919" y="14325"/>
                  <a:pt x="13609" y="11822"/>
                </a:cubicBezTo>
                <a:cubicBezTo>
                  <a:pt x="14632" y="12373"/>
                  <a:pt x="15758" y="12639"/>
                  <a:pt x="16894" y="12639"/>
                </a:cubicBezTo>
                <a:cubicBezTo>
                  <a:pt x="18550" y="12639"/>
                  <a:pt x="20228" y="12071"/>
                  <a:pt x="21600" y="10988"/>
                </a:cubicBezTo>
                <a:cubicBezTo>
                  <a:pt x="20292" y="9285"/>
                  <a:pt x="18272" y="8382"/>
                  <a:pt x="16256" y="8382"/>
                </a:cubicBezTo>
                <a:cubicBezTo>
                  <a:pt x="15034" y="8382"/>
                  <a:pt x="13823" y="8712"/>
                  <a:pt x="12767" y="9395"/>
                </a:cubicBezTo>
                <a:cubicBezTo>
                  <a:pt x="14520" y="6742"/>
                  <a:pt x="14380" y="3180"/>
                  <a:pt x="14236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Google Shape;156;p9"/>
          <p:cNvSpPr/>
          <p:nvPr/>
        </p:nvSpPr>
        <p:spPr bwMode="auto">
          <a:xfrm>
            <a:off x="1094483" y="4036788"/>
            <a:ext cx="109373" cy="76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07" h="21600" fill="norm" stroke="1" extrusionOk="0">
                <a:moveTo>
                  <a:pt x="3779" y="0"/>
                </a:moveTo>
                <a:cubicBezTo>
                  <a:pt x="2127" y="0"/>
                  <a:pt x="863" y="694"/>
                  <a:pt x="295" y="2042"/>
                </a:cubicBezTo>
                <a:cubicBezTo>
                  <a:pt x="-1047" y="5226"/>
                  <a:pt x="2334" y="12740"/>
                  <a:pt x="7392" y="17517"/>
                </a:cubicBezTo>
                <a:cubicBezTo>
                  <a:pt x="10618" y="20253"/>
                  <a:pt x="13637" y="21600"/>
                  <a:pt x="15830" y="21600"/>
                </a:cubicBezTo>
                <a:cubicBezTo>
                  <a:pt x="17534" y="21600"/>
                  <a:pt x="18772" y="20783"/>
                  <a:pt x="19211" y="19150"/>
                </a:cubicBezTo>
                <a:cubicBezTo>
                  <a:pt x="20553" y="15924"/>
                  <a:pt x="17172" y="8452"/>
                  <a:pt x="12114" y="4165"/>
                </a:cubicBezTo>
                <a:cubicBezTo>
                  <a:pt x="9147" y="1347"/>
                  <a:pt x="6076" y="0"/>
                  <a:pt x="377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7" name="Google Shape;157;p9"/>
          <p:cNvSpPr/>
          <p:nvPr/>
        </p:nvSpPr>
        <p:spPr bwMode="auto">
          <a:xfrm>
            <a:off x="6299534" y="3930096"/>
            <a:ext cx="433644" cy="414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8966" y="0"/>
                </a:moveTo>
                <a:cubicBezTo>
                  <a:pt x="8966" y="0"/>
                  <a:pt x="8959" y="0"/>
                  <a:pt x="8959" y="8"/>
                </a:cubicBezTo>
                <a:cubicBezTo>
                  <a:pt x="8396" y="3262"/>
                  <a:pt x="7921" y="6713"/>
                  <a:pt x="9341" y="9666"/>
                </a:cubicBezTo>
                <a:cubicBezTo>
                  <a:pt x="8072" y="8581"/>
                  <a:pt x="6436" y="8039"/>
                  <a:pt x="4807" y="8039"/>
                </a:cubicBezTo>
                <a:cubicBezTo>
                  <a:pt x="3041" y="8039"/>
                  <a:pt x="1276" y="8679"/>
                  <a:pt x="0" y="9967"/>
                </a:cubicBezTo>
                <a:cubicBezTo>
                  <a:pt x="1550" y="11512"/>
                  <a:pt x="3668" y="12356"/>
                  <a:pt x="5715" y="12356"/>
                </a:cubicBezTo>
                <a:cubicBezTo>
                  <a:pt x="6544" y="12356"/>
                  <a:pt x="7351" y="12220"/>
                  <a:pt x="8108" y="11934"/>
                </a:cubicBezTo>
                <a:cubicBezTo>
                  <a:pt x="5470" y="14202"/>
                  <a:pt x="4526" y="18247"/>
                  <a:pt x="5751" y="21600"/>
                </a:cubicBezTo>
                <a:cubicBezTo>
                  <a:pt x="9240" y="20417"/>
                  <a:pt x="11604" y="16763"/>
                  <a:pt x="11315" y="13215"/>
                </a:cubicBezTo>
                <a:cubicBezTo>
                  <a:pt x="11885" y="15189"/>
                  <a:pt x="13766" y="16567"/>
                  <a:pt x="15654" y="17065"/>
                </a:cubicBezTo>
                <a:cubicBezTo>
                  <a:pt x="16699" y="17283"/>
                  <a:pt x="17802" y="17343"/>
                  <a:pt x="18912" y="17343"/>
                </a:cubicBezTo>
                <a:cubicBezTo>
                  <a:pt x="19805" y="17343"/>
                  <a:pt x="20714" y="17306"/>
                  <a:pt x="21600" y="17260"/>
                </a:cubicBezTo>
                <a:cubicBezTo>
                  <a:pt x="21124" y="13712"/>
                  <a:pt x="17917" y="10751"/>
                  <a:pt x="14523" y="10751"/>
                </a:cubicBezTo>
                <a:cubicBezTo>
                  <a:pt x="16317" y="10457"/>
                  <a:pt x="18198" y="9862"/>
                  <a:pt x="19431" y="8483"/>
                </a:cubicBezTo>
                <a:cubicBezTo>
                  <a:pt x="20750" y="7203"/>
                  <a:pt x="21218" y="4935"/>
                  <a:pt x="20274" y="3262"/>
                </a:cubicBezTo>
                <a:cubicBezTo>
                  <a:pt x="18768" y="3556"/>
                  <a:pt x="16692" y="3752"/>
                  <a:pt x="15467" y="4739"/>
                </a:cubicBezTo>
                <a:cubicBezTo>
                  <a:pt x="14710" y="5229"/>
                  <a:pt x="14148" y="5824"/>
                  <a:pt x="13578" y="6411"/>
                </a:cubicBezTo>
                <a:cubicBezTo>
                  <a:pt x="13204" y="6811"/>
                  <a:pt x="11978" y="7896"/>
                  <a:pt x="11978" y="8385"/>
                </a:cubicBezTo>
                <a:cubicBezTo>
                  <a:pt x="11978" y="6411"/>
                  <a:pt x="11885" y="4445"/>
                  <a:pt x="11222" y="2765"/>
                </a:cubicBezTo>
                <a:cubicBezTo>
                  <a:pt x="10941" y="1981"/>
                  <a:pt x="10472" y="1582"/>
                  <a:pt x="9996" y="1288"/>
                </a:cubicBezTo>
                <a:cubicBezTo>
                  <a:pt x="9996" y="912"/>
                  <a:pt x="9052" y="0"/>
                  <a:pt x="896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8" name="Google Shape;158;p9"/>
          <p:cNvSpPr/>
          <p:nvPr/>
        </p:nvSpPr>
        <p:spPr bwMode="auto">
          <a:xfrm>
            <a:off x="6472660" y="4117757"/>
            <a:ext cx="88762" cy="52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66" h="21600" fill="norm" stroke="1" extrusionOk="0">
                <a:moveTo>
                  <a:pt x="15334" y="0"/>
                </a:moveTo>
                <a:cubicBezTo>
                  <a:pt x="13294" y="0"/>
                  <a:pt x="10671" y="780"/>
                  <a:pt x="7886" y="2220"/>
                </a:cubicBezTo>
                <a:cubicBezTo>
                  <a:pt x="2801" y="5400"/>
                  <a:pt x="-1020" y="12420"/>
                  <a:pt x="243" y="17940"/>
                </a:cubicBezTo>
                <a:cubicBezTo>
                  <a:pt x="696" y="20400"/>
                  <a:pt x="2413" y="21600"/>
                  <a:pt x="4680" y="21600"/>
                </a:cubicBezTo>
                <a:cubicBezTo>
                  <a:pt x="6720" y="21600"/>
                  <a:pt x="9246" y="20580"/>
                  <a:pt x="11674" y="18720"/>
                </a:cubicBezTo>
                <a:cubicBezTo>
                  <a:pt x="17180" y="14820"/>
                  <a:pt x="20580" y="7740"/>
                  <a:pt x="19738" y="3000"/>
                </a:cubicBezTo>
                <a:cubicBezTo>
                  <a:pt x="19285" y="960"/>
                  <a:pt x="17665" y="0"/>
                  <a:pt x="153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01" name="Google Shape;159;p9"/>
          <p:cNvGrpSpPr/>
          <p:nvPr/>
        </p:nvGrpSpPr>
        <p:grpSpPr bwMode="auto">
          <a:xfrm>
            <a:off x="7735583" y="4298881"/>
            <a:ext cx="185702" cy="168568"/>
            <a:chOff x="0" y="0"/>
            <a:chExt cx="185700" cy="168567"/>
          </a:xfrm>
        </p:grpSpPr>
        <p:sp>
          <p:nvSpPr>
            <p:cNvPr id="199" name="Google Shape;160;p9"/>
            <p:cNvSpPr/>
            <p:nvPr/>
          </p:nvSpPr>
          <p:spPr bwMode="auto">
            <a:xfrm>
              <a:off x="0" y="0"/>
              <a:ext cx="185701" cy="16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7" h="21600" fill="norm" stroke="1" extrusionOk="0">
                  <a:moveTo>
                    <a:pt x="9848" y="0"/>
                  </a:moveTo>
                  <a:cubicBezTo>
                    <a:pt x="9848" y="0"/>
                    <a:pt x="9481" y="1001"/>
                    <a:pt x="8931" y="1001"/>
                  </a:cubicBezTo>
                  <a:cubicBezTo>
                    <a:pt x="8864" y="1001"/>
                    <a:pt x="8814" y="1001"/>
                    <a:pt x="8747" y="964"/>
                  </a:cubicBezTo>
                  <a:cubicBezTo>
                    <a:pt x="8530" y="1465"/>
                    <a:pt x="8314" y="1706"/>
                    <a:pt x="8314" y="2670"/>
                  </a:cubicBezTo>
                  <a:cubicBezTo>
                    <a:pt x="8314" y="4617"/>
                    <a:pt x="9181" y="6545"/>
                    <a:pt x="9631" y="8492"/>
                  </a:cubicBezTo>
                  <a:cubicBezTo>
                    <a:pt x="9398" y="8251"/>
                    <a:pt x="8097" y="7528"/>
                    <a:pt x="7446" y="7287"/>
                  </a:cubicBezTo>
                  <a:lnTo>
                    <a:pt x="5044" y="6304"/>
                  </a:lnTo>
                  <a:cubicBezTo>
                    <a:pt x="4727" y="6267"/>
                    <a:pt x="4394" y="6248"/>
                    <a:pt x="4077" y="6248"/>
                  </a:cubicBezTo>
                  <a:cubicBezTo>
                    <a:pt x="2659" y="6248"/>
                    <a:pt x="1275" y="6638"/>
                    <a:pt x="24" y="7045"/>
                  </a:cubicBezTo>
                  <a:cubicBezTo>
                    <a:pt x="-193" y="9215"/>
                    <a:pt x="1108" y="10921"/>
                    <a:pt x="2859" y="11885"/>
                  </a:cubicBezTo>
                  <a:cubicBezTo>
                    <a:pt x="3677" y="12404"/>
                    <a:pt x="4627" y="12645"/>
                    <a:pt x="5595" y="12645"/>
                  </a:cubicBezTo>
                  <a:cubicBezTo>
                    <a:pt x="6429" y="12645"/>
                    <a:pt x="7279" y="12478"/>
                    <a:pt x="8097" y="12126"/>
                  </a:cubicBezTo>
                  <a:cubicBezTo>
                    <a:pt x="5044" y="13590"/>
                    <a:pt x="3076" y="17947"/>
                    <a:pt x="3944" y="21600"/>
                  </a:cubicBezTo>
                  <a:cubicBezTo>
                    <a:pt x="5478" y="20858"/>
                    <a:pt x="7446" y="20135"/>
                    <a:pt x="9181" y="18930"/>
                  </a:cubicBezTo>
                  <a:cubicBezTo>
                    <a:pt x="10715" y="17706"/>
                    <a:pt x="11800" y="15537"/>
                    <a:pt x="11800" y="13349"/>
                  </a:cubicBezTo>
                  <a:cubicBezTo>
                    <a:pt x="12850" y="16816"/>
                    <a:pt x="16070" y="19190"/>
                    <a:pt x="19589" y="19190"/>
                  </a:cubicBezTo>
                  <a:cubicBezTo>
                    <a:pt x="19756" y="19190"/>
                    <a:pt x="19923" y="19171"/>
                    <a:pt x="20106" y="19171"/>
                  </a:cubicBezTo>
                  <a:cubicBezTo>
                    <a:pt x="20323" y="15537"/>
                    <a:pt x="17921" y="11885"/>
                    <a:pt x="14652" y="10921"/>
                  </a:cubicBezTo>
                  <a:cubicBezTo>
                    <a:pt x="17487" y="10921"/>
                    <a:pt x="20323" y="8733"/>
                    <a:pt x="21407" y="5822"/>
                  </a:cubicBezTo>
                  <a:cubicBezTo>
                    <a:pt x="20690" y="5544"/>
                    <a:pt x="19939" y="5395"/>
                    <a:pt x="19189" y="5395"/>
                  </a:cubicBezTo>
                  <a:cubicBezTo>
                    <a:pt x="16720" y="5395"/>
                    <a:pt x="14235" y="6860"/>
                    <a:pt x="12900" y="9456"/>
                  </a:cubicBezTo>
                  <a:cubicBezTo>
                    <a:pt x="13117" y="6063"/>
                    <a:pt x="11583" y="2670"/>
                    <a:pt x="9848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0" name="Google Shape;161;p9"/>
            <p:cNvSpPr/>
            <p:nvPr/>
          </p:nvSpPr>
          <p:spPr bwMode="auto">
            <a:xfrm>
              <a:off x="83548" y="77699"/>
              <a:ext cx="41527" cy="1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2" y="0"/>
                  </a:moveTo>
                  <a:cubicBezTo>
                    <a:pt x="4892" y="0"/>
                    <a:pt x="0" y="6480"/>
                    <a:pt x="0" y="10800"/>
                  </a:cubicBezTo>
                  <a:cubicBezTo>
                    <a:pt x="0" y="17280"/>
                    <a:pt x="4892" y="21600"/>
                    <a:pt x="10762" y="21600"/>
                  </a:cubicBezTo>
                  <a:cubicBezTo>
                    <a:pt x="17686" y="21600"/>
                    <a:pt x="21600" y="17280"/>
                    <a:pt x="21600" y="10800"/>
                  </a:cubicBezTo>
                  <a:cubicBezTo>
                    <a:pt x="21600" y="6480"/>
                    <a:pt x="17686" y="0"/>
                    <a:pt x="10762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02" name="Google Shape;162;p9"/>
          <p:cNvSpPr/>
          <p:nvPr/>
        </p:nvSpPr>
        <p:spPr bwMode="auto">
          <a:xfrm>
            <a:off x="4022" y="-40651"/>
            <a:ext cx="3290453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Google Shape;163;p9"/>
          <p:cNvSpPr/>
          <p:nvPr/>
        </p:nvSpPr>
        <p:spPr bwMode="auto">
          <a:xfrm>
            <a:off x="5914508" y="-2926"/>
            <a:ext cx="3243139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Google Shape;164;p9"/>
          <p:cNvSpPr/>
          <p:nvPr/>
        </p:nvSpPr>
        <p:spPr bwMode="auto">
          <a:xfrm>
            <a:off x="1200049" y="12534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Google Shape;165;p9"/>
          <p:cNvSpPr/>
          <p:nvPr/>
        </p:nvSpPr>
        <p:spPr bwMode="auto">
          <a:xfrm>
            <a:off x="2314259" y="-1052967"/>
            <a:ext cx="3423189" cy="1669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fill="norm" stroke="1" extrusionOk="0">
                <a:moveTo>
                  <a:pt x="21328" y="0"/>
                </a:moveTo>
                <a:cubicBezTo>
                  <a:pt x="21278" y="0"/>
                  <a:pt x="21226" y="45"/>
                  <a:pt x="21189" y="150"/>
                </a:cubicBezTo>
                <a:cubicBezTo>
                  <a:pt x="20714" y="1595"/>
                  <a:pt x="20298" y="3115"/>
                  <a:pt x="19822" y="4584"/>
                </a:cubicBezTo>
                <a:cubicBezTo>
                  <a:pt x="19346" y="6029"/>
                  <a:pt x="18847" y="7450"/>
                  <a:pt x="18300" y="8820"/>
                </a:cubicBezTo>
                <a:cubicBezTo>
                  <a:pt x="17205" y="11516"/>
                  <a:pt x="15980" y="13989"/>
                  <a:pt x="14564" y="15973"/>
                </a:cubicBezTo>
                <a:cubicBezTo>
                  <a:pt x="12501" y="18916"/>
                  <a:pt x="9982" y="20741"/>
                  <a:pt x="7455" y="20741"/>
                </a:cubicBezTo>
                <a:cubicBezTo>
                  <a:pt x="6616" y="20741"/>
                  <a:pt x="5777" y="20539"/>
                  <a:pt x="4954" y="20112"/>
                </a:cubicBezTo>
                <a:cubicBezTo>
                  <a:pt x="3146" y="19157"/>
                  <a:pt x="1195" y="17051"/>
                  <a:pt x="350" y="13474"/>
                </a:cubicBezTo>
                <a:cubicBezTo>
                  <a:pt x="315" y="13330"/>
                  <a:pt x="257" y="13270"/>
                  <a:pt x="198" y="13270"/>
                </a:cubicBezTo>
                <a:cubicBezTo>
                  <a:pt x="78" y="13270"/>
                  <a:pt x="-47" y="13521"/>
                  <a:pt x="18" y="13818"/>
                </a:cubicBezTo>
                <a:cubicBezTo>
                  <a:pt x="778" y="17027"/>
                  <a:pt x="2372" y="19133"/>
                  <a:pt x="3966" y="20357"/>
                </a:cubicBezTo>
                <a:cubicBezTo>
                  <a:pt x="5102" y="21211"/>
                  <a:pt x="6319" y="21600"/>
                  <a:pt x="7536" y="21600"/>
                </a:cubicBezTo>
                <a:cubicBezTo>
                  <a:pt x="8065" y="21600"/>
                  <a:pt x="8594" y="21527"/>
                  <a:pt x="9116" y="21387"/>
                </a:cubicBezTo>
                <a:cubicBezTo>
                  <a:pt x="12673" y="20430"/>
                  <a:pt x="15754" y="16194"/>
                  <a:pt x="18097" y="10732"/>
                </a:cubicBezTo>
                <a:cubicBezTo>
                  <a:pt x="18751" y="9214"/>
                  <a:pt x="19369" y="7572"/>
                  <a:pt x="19929" y="5882"/>
                </a:cubicBezTo>
                <a:cubicBezTo>
                  <a:pt x="20499" y="4167"/>
                  <a:pt x="21070" y="2379"/>
                  <a:pt x="21487" y="519"/>
                </a:cubicBezTo>
                <a:cubicBezTo>
                  <a:pt x="21553" y="230"/>
                  <a:pt x="21442" y="0"/>
                  <a:pt x="21328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6" name="Google Shape;166;p9"/>
          <p:cNvSpPr/>
          <p:nvPr/>
        </p:nvSpPr>
        <p:spPr bwMode="auto">
          <a:xfrm>
            <a:off x="4009244" y="-597487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fill="norm" stroke="1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Google Shape;167;p9"/>
          <p:cNvSpPr/>
          <p:nvPr/>
        </p:nvSpPr>
        <p:spPr bwMode="auto">
          <a:xfrm>
            <a:off x="231632" y="-23639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fill="norm" stroke="1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8" name="Google Shape;168;p9"/>
          <p:cNvSpPr/>
          <p:nvPr/>
        </p:nvSpPr>
        <p:spPr bwMode="auto">
          <a:xfrm>
            <a:off x="4600" y="-193204"/>
            <a:ext cx="1158097" cy="1066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fill="norm" stroke="1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9" name="Google Shape;169;p9"/>
          <p:cNvSpPr/>
          <p:nvPr/>
        </p:nvSpPr>
        <p:spPr bwMode="auto">
          <a:xfrm>
            <a:off x="-161062" y="161068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fill="norm" stroke="1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0" name="Google Shape;170;p9"/>
          <p:cNvSpPr/>
          <p:nvPr/>
        </p:nvSpPr>
        <p:spPr bwMode="auto">
          <a:xfrm>
            <a:off x="45458" y="135940"/>
            <a:ext cx="217788" cy="161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600" fill="norm" stroke="1" extrusionOk="0">
                <a:moveTo>
                  <a:pt x="0" y="0"/>
                </a:moveTo>
                <a:lnTo>
                  <a:pt x="0" y="252"/>
                </a:lnTo>
                <a:cubicBezTo>
                  <a:pt x="5715" y="9141"/>
                  <a:pt x="13050" y="16768"/>
                  <a:pt x="21398" y="21600"/>
                </a:cubicBezTo>
                <a:cubicBezTo>
                  <a:pt x="21600" y="21600"/>
                  <a:pt x="21398" y="21076"/>
                  <a:pt x="21398" y="21076"/>
                </a:cubicBezTo>
                <a:cubicBezTo>
                  <a:pt x="13050" y="16515"/>
                  <a:pt x="5918" y="8888"/>
                  <a:pt x="218" y="0"/>
                </a:cubicBezTo>
                <a:close/>
              </a:path>
            </a:pathLst>
          </a:custGeom>
          <a:solidFill>
            <a:srgbClr val="45313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1" name="Google Shape;171;p9"/>
          <p:cNvSpPr/>
          <p:nvPr/>
        </p:nvSpPr>
        <p:spPr bwMode="auto">
          <a:xfrm flipH="1">
            <a:off x="7928995" y="-6516"/>
            <a:ext cx="1158097" cy="1066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fill="norm" stroke="1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2" name="Google Shape;172;p9"/>
          <p:cNvSpPr/>
          <p:nvPr/>
        </p:nvSpPr>
        <p:spPr bwMode="auto">
          <a:xfrm flipH="1">
            <a:off x="8194385" y="245418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fill="norm" stroke="1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3" name="Title Text"/>
          <p:cNvSpPr txBox="1">
            <a:spLocks noGrp="1"/>
          </p:cNvSpPr>
          <p:nvPr>
            <p:ph type="title"/>
          </p:nvPr>
        </p:nvSpPr>
        <p:spPr bwMode="auto">
          <a:xfrm>
            <a:off x="2219250" y="1263437"/>
            <a:ext cx="4872899" cy="1161302"/>
          </a:xfrm>
          <a:prstGeom prst="rect">
            <a:avLst/>
          </a:prstGeom>
        </p:spPr>
        <p:txBody>
          <a:bodyPr anchor="b"/>
          <a:lstStyle>
            <a:lvl1pPr>
              <a:defRPr sz="65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quarter" idx="1"/>
          </p:nvPr>
        </p:nvSpPr>
        <p:spPr bwMode="auto">
          <a:xfrm>
            <a:off x="2219237" y="2402062"/>
            <a:ext cx="4872901" cy="6711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4999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4999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4999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4999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4999"/>
              </a:lnSpc>
              <a:buClrTx/>
              <a:buSzTx/>
              <a:buFontTx/>
              <a:buNone/>
              <a:defRPr sz="1600"/>
            </a:lvl5pPr>
          </a:lstStyle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215" name="Google Shape;175;p9"/>
          <p:cNvSpPr/>
          <p:nvPr/>
        </p:nvSpPr>
        <p:spPr bwMode="auto">
          <a:xfrm>
            <a:off x="-211276" y="4406300"/>
            <a:ext cx="9203227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19" name="Google Shape;176;p9"/>
          <p:cNvGrpSpPr/>
          <p:nvPr/>
        </p:nvGrpSpPr>
        <p:grpSpPr bwMode="auto"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216" name="Google Shape;177;p9"/>
            <p:cNvSpPr/>
            <p:nvPr/>
          </p:nvSpPr>
          <p:spPr bwMode="auto"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17" name="Google Shape;178;p9"/>
            <p:cNvSpPr/>
            <p:nvPr/>
          </p:nvSpPr>
          <p:spPr bwMode="auto"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18" name="Google Shape;179;p9"/>
            <p:cNvSpPr/>
            <p:nvPr/>
          </p:nvSpPr>
          <p:spPr bwMode="auto"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20" name="Google Shape;180;p9"/>
          <p:cNvSpPr/>
          <p:nvPr/>
        </p:nvSpPr>
        <p:spPr bwMode="auto">
          <a:xfrm>
            <a:off x="7326569" y="3918621"/>
            <a:ext cx="1804316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1" name="Google Shape;181;p9"/>
          <p:cNvSpPr/>
          <p:nvPr/>
        </p:nvSpPr>
        <p:spPr bwMode="auto">
          <a:xfrm>
            <a:off x="8246663" y="4831198"/>
            <a:ext cx="884217" cy="560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6372" y="0"/>
                </a:moveTo>
                <a:cubicBezTo>
                  <a:pt x="15725" y="3865"/>
                  <a:pt x="16051" y="8025"/>
                  <a:pt x="15863" y="12041"/>
                </a:cubicBezTo>
                <a:cubicBezTo>
                  <a:pt x="14340" y="10580"/>
                  <a:pt x="13506" y="7005"/>
                  <a:pt x="12166" y="5109"/>
                </a:cubicBezTo>
                <a:cubicBezTo>
                  <a:pt x="12258" y="8611"/>
                  <a:pt x="12951" y="13134"/>
                  <a:pt x="13552" y="16564"/>
                </a:cubicBezTo>
                <a:cubicBezTo>
                  <a:pt x="11010" y="14668"/>
                  <a:pt x="8282" y="10652"/>
                  <a:pt x="5920" y="8098"/>
                </a:cubicBezTo>
                <a:cubicBezTo>
                  <a:pt x="6663" y="10580"/>
                  <a:pt x="7819" y="12621"/>
                  <a:pt x="8882" y="14813"/>
                </a:cubicBezTo>
                <a:cubicBezTo>
                  <a:pt x="5920" y="14010"/>
                  <a:pt x="3008" y="12844"/>
                  <a:pt x="0" y="12113"/>
                </a:cubicBezTo>
                <a:cubicBezTo>
                  <a:pt x="2916" y="13569"/>
                  <a:pt x="6012" y="17295"/>
                  <a:pt x="8186" y="21600"/>
                </a:cubicBezTo>
                <a:lnTo>
                  <a:pt x="21416" y="21600"/>
                </a:lnTo>
                <a:lnTo>
                  <a:pt x="21600" y="21304"/>
                </a:lnTo>
                <a:lnTo>
                  <a:pt x="21600" y="15393"/>
                </a:lnTo>
                <a:cubicBezTo>
                  <a:pt x="21508" y="15175"/>
                  <a:pt x="21462" y="15103"/>
                  <a:pt x="21508" y="15103"/>
                </a:cubicBezTo>
                <a:cubicBezTo>
                  <a:pt x="18871" y="11087"/>
                  <a:pt x="17482" y="5544"/>
                  <a:pt x="1637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2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0" showMasterPhAnim="0" showMasterSp="0" type="tx" userDrawn="1">
  <p:cSld name="CAPTION_ONLY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29" name="Google Shape;183;p10"/>
          <p:cNvSpPr>
            <a:spLocks noGrp="1"/>
          </p:cNvSpPr>
          <p:nvPr>
            <p:ph type="pic" idx="21"/>
          </p:nvPr>
        </p:nvSpPr>
        <p:spPr bwMode="auto">
          <a:xfrm>
            <a:off x="-25" y="-13725"/>
            <a:ext cx="9144001" cy="515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>
              <a:defRPr/>
            </a:pPr>
            <a:endParaRPr/>
          </a:p>
        </p:txBody>
      </p:sp>
      <p:sp>
        <p:nvSpPr>
          <p:cNvPr id="230" name="Title Text"/>
          <p:cNvSpPr txBox="1">
            <a:spLocks noGrp="1"/>
          </p:cNvSpPr>
          <p:nvPr>
            <p:ph type="title"/>
          </p:nvPr>
        </p:nvSpPr>
        <p:spPr bwMode="auto">
          <a:xfrm>
            <a:off x="831250" y="3950625"/>
            <a:ext cx="7704001" cy="572701"/>
          </a:xfrm>
          <a:prstGeom prst="rect">
            <a:avLst/>
          </a:prstGeom>
          <a:solidFill>
            <a:srgbClr val="FFFFF2"/>
          </a:solidFill>
        </p:spPr>
        <p:txBody>
          <a:bodyPr/>
          <a:lstStyle>
            <a:lvl1pPr>
              <a:defRPr sz="3000"/>
            </a:lvl1pPr>
          </a:lstStyle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 bwMode="auto">
          <a:prstGeom prst="rect">
            <a:avLst/>
          </a:prstGeom>
        </p:spPr>
        <p:txBody>
          <a:bodyPr/>
          <a:lstStyle/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30" Type="http://schemas.openxmlformats.org/officeDocument/2006/relationships/slideLayout" Target="../slideLayouts/slideLayout30.xml"/><Relationship Id="rId3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solidFill>
          <a:srgbClr val="FFFFF2"/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" name="Google Shape;51;p4"/>
          <p:cNvSpPr/>
          <p:nvPr/>
        </p:nvSpPr>
        <p:spPr bwMode="auto"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" name="Google Shape;52;p4"/>
          <p:cNvSpPr/>
          <p:nvPr/>
        </p:nvSpPr>
        <p:spPr bwMode="auto">
          <a:xfrm>
            <a:off x="7814861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" name="Google Shape;53;p4"/>
          <p:cNvSpPr/>
          <p:nvPr/>
        </p:nvSpPr>
        <p:spPr bwMode="auto"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" name="Google Shape;54;p4"/>
          <p:cNvSpPr/>
          <p:nvPr/>
        </p:nvSpPr>
        <p:spPr bwMode="auto"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fill="norm" stroke="1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Google Shape;55;p4"/>
          <p:cNvSpPr/>
          <p:nvPr/>
        </p:nvSpPr>
        <p:spPr bwMode="auto"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Google Shape;56;p4"/>
          <p:cNvSpPr/>
          <p:nvPr/>
        </p:nvSpPr>
        <p:spPr bwMode="auto"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/>
          <a:p>
            <a:pPr>
              <a:defRPr/>
            </a:pPr>
            <a:r>
              <a:rPr/>
              <a:t>Title Text</a:t>
            </a:r>
            <a:endParaRPr/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 bwMode="auto">
          <a:xfrm>
            <a:off x="719999" y="1215751"/>
            <a:ext cx="7704002" cy="34164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/>
          <a:p>
            <a:pPr>
              <a:defRPr/>
            </a:pPr>
            <a:r>
              <a:rPr/>
              <a:t>Body Level One</a:t>
            </a:r>
            <a:endParaRPr/>
          </a:p>
          <a:p>
            <a:pPr lvl="1">
              <a:defRPr/>
            </a:pPr>
            <a:r>
              <a:rPr/>
              <a:t>Body Level Two</a:t>
            </a:r>
            <a:endParaRPr/>
          </a:p>
          <a:p>
            <a:pPr lvl="2">
              <a:defRPr/>
            </a:pPr>
            <a:r>
              <a:rPr/>
              <a:t>Body Level Three</a:t>
            </a:r>
            <a:endParaRPr/>
          </a:p>
          <a:p>
            <a:pPr lvl="3">
              <a:defRPr/>
            </a:pPr>
            <a:r>
              <a:rPr/>
              <a:t>Body Level Four</a:t>
            </a:r>
            <a:endParaRPr/>
          </a:p>
          <a:p>
            <a:pPr lvl="4">
              <a:defRPr/>
            </a:pPr>
            <a:r>
              <a:rPr/>
              <a:t>Body Level Five</a:t>
            </a:r>
            <a:endParaRPr/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 bwMode="auto"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pPr>
              <a:defRPr/>
            </a:pPr>
            <a:fld id="{86CB4B4D-7CA3-9044-876B-883B54F8677D}" type="slidenum">
              <a:r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xStyles>
    <p:titleStyle>
      <a:lvl1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1pPr>
      <a:lvl2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2pPr>
      <a:lvl3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3pPr>
      <a:lvl4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4pPr>
      <a:lvl5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5pPr>
      <a:lvl6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6pPr>
      <a:lvl7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7pPr>
      <a:lvl8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8pPr>
      <a:lvl9pPr marL="0" marR="0" indent="0" algn="ct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500" b="1" i="0" u="none" strike="noStrike" cap="none" spc="0">
          <a:solidFill>
            <a:srgbClr val="397453"/>
          </a:solidFill>
          <a:latin typeface="Quicksand"/>
          <a:ea typeface="Quicksand"/>
          <a:cs typeface="Quicksand"/>
        </a:defRPr>
      </a:lvl9pPr>
    </p:titleStyle>
    <p:bodyStyle>
      <a:lvl1pPr marL="457200" marR="0" indent="-317500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1pPr>
      <a:lvl2pPr marL="8690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2pPr>
      <a:lvl3pPr marL="13262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3pPr>
      <a:lvl4pPr marL="17834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4pPr>
      <a:lvl5pPr marL="22406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5pPr>
      <a:lvl6pPr marL="26978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6pPr>
      <a:lvl7pPr marL="3155041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7pPr>
      <a:lvl8pPr marL="36122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8pPr>
      <a:lvl9pPr marL="4069442" marR="0" indent="-272142" algn="ctr" defTabSz="91440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defRPr sz="1200" b="0" i="0" u="none" strike="noStrike" cap="none" spc="0">
          <a:solidFill>
            <a:srgbClr val="397453"/>
          </a:solidFill>
          <a:latin typeface="Quicksand Medium"/>
          <a:ea typeface="Quicksand Medium"/>
          <a:cs typeface="Quicksand Medium"/>
        </a:defRPr>
      </a:lvl9pPr>
    </p:bodyStyle>
    <p:otherStyle>
      <a:lvl1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1pPr>
      <a:lvl2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2pPr>
      <a:lvl3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3pPr>
      <a:lvl4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4pPr>
      <a:lvl5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5pPr>
      <a:lvl6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6pPr>
      <a:lvl7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7pPr>
      <a:lvl8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8pPr>
      <a:lvl9pPr marL="0" marR="0" indent="0" algn="r" defTabSz="91440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200" b="0" i="0" u="none" strike="noStrike" cap="none" spc="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0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5.xml"/><Relationship Id="rId2" Type="http://schemas.openxmlformats.org/officeDocument/2006/relationships/notesSlide" Target="../notesSlides/notesSlide22.xml"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solidFill>
          <a:schemeClr val="accent1">
            <a:lumOff val="17352"/>
          </a:schemeClr>
        </a:solid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62" name="Google Shape;9;p2"/>
          <p:cNvSpPr/>
          <p:nvPr/>
        </p:nvSpPr>
        <p:spPr bwMode="auto">
          <a:xfrm flipH="1">
            <a:off x="778411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fill="norm" stroke="1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3" name="Google Shape;10;p2"/>
          <p:cNvSpPr/>
          <p:nvPr/>
        </p:nvSpPr>
        <p:spPr bwMode="auto"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fill="norm" stroke="1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4" name="Google Shape;11;p2"/>
          <p:cNvSpPr/>
          <p:nvPr/>
        </p:nvSpPr>
        <p:spPr bwMode="auto"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fill="norm" stroke="1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5" name="Google Shape;12;p2"/>
          <p:cNvSpPr/>
          <p:nvPr/>
        </p:nvSpPr>
        <p:spPr bwMode="auto">
          <a:xfrm>
            <a:off x="-563162" y="-533329"/>
            <a:ext cx="9817734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6" name="Google Shape;13;p2"/>
          <p:cNvSpPr/>
          <p:nvPr/>
        </p:nvSpPr>
        <p:spPr bwMode="auto">
          <a:xfrm>
            <a:off x="131" y="3558828"/>
            <a:ext cx="5568241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7" name="Google Shape;16;p2"/>
          <p:cNvSpPr/>
          <p:nvPr/>
        </p:nvSpPr>
        <p:spPr bwMode="auto">
          <a:xfrm>
            <a:off x="3738550" y="3558828"/>
            <a:ext cx="5566517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8" name="Google Shape;18;p2"/>
          <p:cNvSpPr/>
          <p:nvPr/>
        </p:nvSpPr>
        <p:spPr bwMode="auto">
          <a:xfrm>
            <a:off x="6934371" y="-200664"/>
            <a:ext cx="2314948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fill="norm" stroke="1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9" name="Google Shape;19;p2"/>
          <p:cNvSpPr/>
          <p:nvPr/>
        </p:nvSpPr>
        <p:spPr bwMode="auto">
          <a:xfrm>
            <a:off x="-461098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fill="norm" stroke="1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0" name="Google Shape;20;p2"/>
          <p:cNvSpPr/>
          <p:nvPr/>
        </p:nvSpPr>
        <p:spPr bwMode="auto"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fill="norm" stroke="1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1" name="Google Shape;21;p2"/>
          <p:cNvSpPr/>
          <p:nvPr/>
        </p:nvSpPr>
        <p:spPr bwMode="auto">
          <a:xfrm rot="20139475">
            <a:off x="7561295" y="-237937"/>
            <a:ext cx="1453701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fill="norm" stroke="1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2" name="Google Shape;22;p2"/>
          <p:cNvSpPr/>
          <p:nvPr/>
        </p:nvSpPr>
        <p:spPr bwMode="auto">
          <a:xfrm>
            <a:off x="354860" y="-122098"/>
            <a:ext cx="1884580" cy="1010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fill="norm" stroke="1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3" name="Google Shape;23;p2"/>
          <p:cNvSpPr/>
          <p:nvPr/>
        </p:nvSpPr>
        <p:spPr bwMode="auto"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fill="norm" stroke="1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77" name="Group 6"/>
          <p:cNvGrpSpPr/>
          <p:nvPr/>
        </p:nvGrpSpPr>
        <p:grpSpPr bwMode="auto">
          <a:xfrm>
            <a:off x="807227" y="3987004"/>
            <a:ext cx="7748683" cy="1231809"/>
            <a:chOff x="0" y="0"/>
            <a:chExt cx="7748682" cy="1231806"/>
          </a:xfrm>
        </p:grpSpPr>
        <p:sp>
          <p:nvSpPr>
            <p:cNvPr id="674" name="Freeform 7"/>
            <p:cNvSpPr/>
            <p:nvPr/>
          </p:nvSpPr>
          <p:spPr bwMode="auto">
            <a:xfrm rot="127676">
              <a:off x="18185" y="75353"/>
              <a:ext cx="4078414" cy="1055290"/>
            </a:xfrm>
            <a:prstGeom prst="rect">
              <a:avLst/>
            </a:prstGeom>
            <a:blipFill>
              <a:blip r:embed="rId3"/>
              <a:stretch/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</a:defRPr>
              </a:pPr>
              <a:endParaRPr/>
            </a:p>
          </p:txBody>
        </p:sp>
        <p:sp>
          <p:nvSpPr>
            <p:cNvPr id="675" name="Freeform 8"/>
            <p:cNvSpPr/>
            <p:nvPr/>
          </p:nvSpPr>
          <p:spPr bwMode="auto">
            <a:xfrm rot="127676">
              <a:off x="1957498" y="97795"/>
              <a:ext cx="4078414" cy="1055290"/>
            </a:xfrm>
            <a:prstGeom prst="rect">
              <a:avLst/>
            </a:prstGeom>
            <a:blipFill>
              <a:blip r:embed="rId3"/>
              <a:stretch/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</a:defRPr>
              </a:pPr>
              <a:endParaRPr/>
            </a:p>
          </p:txBody>
        </p:sp>
        <p:sp>
          <p:nvSpPr>
            <p:cNvPr id="676" name="Freeform 9"/>
            <p:cNvSpPr/>
            <p:nvPr/>
          </p:nvSpPr>
          <p:spPr bwMode="auto">
            <a:xfrm rot="127676">
              <a:off x="3652082" y="101164"/>
              <a:ext cx="4078415" cy="1055291"/>
            </a:xfrm>
            <a:prstGeom prst="rect">
              <a:avLst/>
            </a:prstGeom>
            <a:blipFill>
              <a:blip r:embed="rId3"/>
              <a:stretch/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</a:defRPr>
              </a:pPr>
              <a:endParaRPr/>
            </a:p>
          </p:txBody>
        </p:sp>
      </p:grpSp>
      <p:sp>
        <p:nvSpPr>
          <p:cNvPr id="678" name="Freeform 5"/>
          <p:cNvSpPr/>
          <p:nvPr/>
        </p:nvSpPr>
        <p:spPr bwMode="auto">
          <a:xfrm>
            <a:off x="1168441" y="231685"/>
            <a:ext cx="7026256" cy="3830874"/>
          </a:xfrm>
          <a:prstGeom prst="rect">
            <a:avLst/>
          </a:prstGeom>
          <a:blipFill>
            <a:blip r:embed="rId4"/>
            <a:stretch/>
          </a:blipFill>
          <a:ln w="12700">
            <a:miter lim="400000"/>
          </a:ln>
        </p:spPr>
        <p:txBody>
          <a:bodyPr lIns="22859" tIns="22859" rIns="22859" bIns="22859"/>
          <a:lstStyle/>
          <a:p>
            <a:pPr defTabSz="457200">
              <a:defRPr sz="900">
                <a:solidFill>
                  <a:srgbClr val="000000"/>
                </a:solidFill>
                <a:latin typeface="Calibri"/>
                <a:ea typeface="Calibri"/>
                <a:cs typeface="Calibri"/>
              </a:defRPr>
            </a:pPr>
            <a:endParaRPr/>
          </a:p>
        </p:txBody>
      </p:sp>
      <p:sp>
        <p:nvSpPr>
          <p:cNvPr id="679" name="TextBox 10"/>
          <p:cNvSpPr txBox="1"/>
          <p:nvPr/>
        </p:nvSpPr>
        <p:spPr bwMode="auto">
          <a:xfrm rot="16098">
            <a:off x="1273380" y="4351067"/>
            <a:ext cx="6597240" cy="759446"/>
          </a:xfrm>
          <a:prstGeom prst="rect">
            <a:avLst/>
          </a:prstGeom>
          <a:ln w="12700">
            <a:miter lim="400000"/>
          </a:ln>
        </p:spPr>
        <p:txBody>
          <a:bodyPr lIns="0" tIns="0" rIns="0" bIns="0">
            <a:spAutoFit/>
          </a:bodyPr>
          <a:lstStyle>
            <a:lvl1pPr algn="ctr" defTabSz="457200">
              <a:lnSpc>
                <a:spcPts val="5700"/>
              </a:lnSpc>
              <a:defRPr sz="6000">
                <a:solidFill>
                  <a:srgbClr val="F1C34D"/>
                </a:solidFill>
                <a:latin typeface="Amasis MT Pro Black"/>
                <a:ea typeface="Amasis MT Pro Black"/>
                <a:cs typeface="Amasis MT Pro Black"/>
              </a:defRPr>
            </a:lvl1pPr>
          </a:lstStyle>
          <a:p>
            <a:pPr>
              <a:defRPr/>
            </a:pPr>
            <a:r>
              <a:rPr/>
              <a:t>CODE BANDIT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0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>
            <a:lvl1pPr defTabSz="859536">
              <a:defRPr sz="4700"/>
            </a:lvl1pPr>
          </a:lstStyle>
          <a:p>
            <a:pPr>
              <a:defRPr/>
            </a:pPr>
            <a:r>
              <a:rPr/>
              <a:t>Model Architecture</a:t>
            </a:r>
            <a:endParaRPr/>
          </a:p>
        </p:txBody>
      </p:sp>
      <p:sp>
        <p:nvSpPr>
          <p:cNvPr id="1071" name="Google Shape;755;p36"/>
          <p:cNvSpPr txBox="1"/>
          <p:nvPr/>
        </p:nvSpPr>
        <p:spPr bwMode="auto">
          <a:xfrm>
            <a:off x="785784" y="829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04</a:t>
            </a:r>
            <a:endParaRPr/>
          </a:p>
        </p:txBody>
      </p:sp>
      <p:grpSp>
        <p:nvGrpSpPr>
          <p:cNvPr id="1107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072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06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073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4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5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6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7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080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078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079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081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2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3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4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5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6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7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8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9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0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1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2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3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4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5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6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7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8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9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0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1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2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3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4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5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108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122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109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21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110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1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2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3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4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5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6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7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8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9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0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24" name="Google Shape;878;p39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00"/>
            </a:lvl1pPr>
          </a:lstStyle>
          <a:p>
            <a:pPr>
              <a:defRPr/>
            </a:pPr>
            <a:r>
              <a:rPr/>
              <a:t>Why Random Forest?</a:t>
            </a:r>
            <a:endParaRPr/>
          </a:p>
        </p:txBody>
      </p:sp>
      <p:sp>
        <p:nvSpPr>
          <p:cNvPr id="1125" name="Google Shape;879;p39"/>
          <p:cNvSpPr txBox="1">
            <a:spLocks noGrp="1"/>
          </p:cNvSpPr>
          <p:nvPr>
            <p:ph type="body" sz="half" idx="1"/>
          </p:nvPr>
        </p:nvSpPr>
        <p:spPr bwMode="auto">
          <a:xfrm>
            <a:off x="1218291" y="1121754"/>
            <a:ext cx="6707418" cy="1731526"/>
          </a:xfrm>
          <a:prstGeom prst="rect">
            <a:avLst/>
          </a:prstGeom>
        </p:spPr>
        <p:txBody>
          <a:bodyPr/>
          <a:lstStyle/>
          <a:p>
            <a:pPr marL="228499" indent="-228499" algn="just" defTabSz="484631">
              <a:buSzPct val="100000"/>
              <a:buChar char="•"/>
              <a:defRPr sz="2300"/>
            </a:pPr>
            <a:r>
              <a:rPr/>
              <a:t>Easy implementation and low computational cost</a:t>
            </a:r>
            <a:endParaRPr/>
          </a:p>
          <a:p>
            <a:pPr marL="228499" indent="-228499" algn="just" defTabSz="484631">
              <a:buSzPct val="100000"/>
              <a:buChar char="•"/>
              <a:defRPr sz="2300"/>
            </a:pPr>
            <a:r>
              <a:rPr/>
              <a:t>Robust performance with tabular data and numerical features</a:t>
            </a:r>
            <a:endParaRPr/>
          </a:p>
        </p:txBody>
      </p:sp>
      <p:grpSp>
        <p:nvGrpSpPr>
          <p:cNvPr id="1165" name="Google Shape;883;p39"/>
          <p:cNvGrpSpPr/>
          <p:nvPr/>
        </p:nvGrpSpPr>
        <p:grpSpPr bwMode="auto">
          <a:xfrm>
            <a:off x="263686" y="3229324"/>
            <a:ext cx="1324683" cy="1425582"/>
            <a:chOff x="0" y="0"/>
            <a:chExt cx="1324682" cy="1425580"/>
          </a:xfrm>
        </p:grpSpPr>
        <p:sp>
          <p:nvSpPr>
            <p:cNvPr id="1126" name="Google Shape;884;p39"/>
            <p:cNvSpPr/>
            <p:nvPr/>
          </p:nvSpPr>
          <p:spPr bwMode="auto">
            <a:xfrm>
              <a:off x="0" y="0"/>
              <a:ext cx="1324683" cy="1425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600" fill="norm" stroke="1" extrusionOk="0">
                  <a:moveTo>
                    <a:pt x="5918" y="9320"/>
                  </a:moveTo>
                  <a:cubicBezTo>
                    <a:pt x="5947" y="9348"/>
                    <a:pt x="5989" y="9402"/>
                    <a:pt x="6004" y="9443"/>
                  </a:cubicBezTo>
                  <a:cubicBezTo>
                    <a:pt x="5947" y="9526"/>
                    <a:pt x="5918" y="9607"/>
                    <a:pt x="5876" y="9690"/>
                  </a:cubicBezTo>
                  <a:cubicBezTo>
                    <a:pt x="5876" y="9663"/>
                    <a:pt x="5876" y="9649"/>
                    <a:pt x="5890" y="9607"/>
                  </a:cubicBezTo>
                  <a:cubicBezTo>
                    <a:pt x="5890" y="9512"/>
                    <a:pt x="5918" y="9402"/>
                    <a:pt x="5918" y="9320"/>
                  </a:cubicBezTo>
                  <a:close/>
                  <a:moveTo>
                    <a:pt x="5191" y="11630"/>
                  </a:moveTo>
                  <a:cubicBezTo>
                    <a:pt x="5174" y="11661"/>
                    <a:pt x="5172" y="11685"/>
                    <a:pt x="5160" y="11718"/>
                  </a:cubicBezTo>
                  <a:cubicBezTo>
                    <a:pt x="5132" y="11855"/>
                    <a:pt x="5089" y="11993"/>
                    <a:pt x="5075" y="12130"/>
                  </a:cubicBezTo>
                  <a:cubicBezTo>
                    <a:pt x="5004" y="12116"/>
                    <a:pt x="4932" y="12075"/>
                    <a:pt x="4861" y="12062"/>
                  </a:cubicBezTo>
                  <a:cubicBezTo>
                    <a:pt x="4983" y="11930"/>
                    <a:pt x="5093" y="11786"/>
                    <a:pt x="5191" y="11630"/>
                  </a:cubicBezTo>
                  <a:close/>
                  <a:moveTo>
                    <a:pt x="10721" y="0"/>
                  </a:moveTo>
                  <a:cubicBezTo>
                    <a:pt x="10293" y="0"/>
                    <a:pt x="9849" y="205"/>
                    <a:pt x="8663" y="836"/>
                  </a:cubicBezTo>
                  <a:cubicBezTo>
                    <a:pt x="7505" y="1466"/>
                    <a:pt x="6590" y="2193"/>
                    <a:pt x="5947" y="2960"/>
                  </a:cubicBezTo>
                  <a:cubicBezTo>
                    <a:pt x="5604" y="2838"/>
                    <a:pt x="5204" y="2755"/>
                    <a:pt x="4746" y="2755"/>
                  </a:cubicBezTo>
                  <a:cubicBezTo>
                    <a:pt x="3874" y="2755"/>
                    <a:pt x="3073" y="3111"/>
                    <a:pt x="2444" y="3782"/>
                  </a:cubicBezTo>
                  <a:cubicBezTo>
                    <a:pt x="1730" y="4550"/>
                    <a:pt x="1429" y="5661"/>
                    <a:pt x="1601" y="6675"/>
                  </a:cubicBezTo>
                  <a:cubicBezTo>
                    <a:pt x="1415" y="6798"/>
                    <a:pt x="1215" y="6935"/>
                    <a:pt x="1058" y="7086"/>
                  </a:cubicBezTo>
                  <a:cubicBezTo>
                    <a:pt x="444" y="7675"/>
                    <a:pt x="143" y="8525"/>
                    <a:pt x="214" y="9389"/>
                  </a:cubicBezTo>
                  <a:cubicBezTo>
                    <a:pt x="272" y="10046"/>
                    <a:pt x="572" y="10594"/>
                    <a:pt x="1029" y="10909"/>
                  </a:cubicBezTo>
                  <a:cubicBezTo>
                    <a:pt x="1172" y="10992"/>
                    <a:pt x="1301" y="11060"/>
                    <a:pt x="1443" y="11116"/>
                  </a:cubicBezTo>
                  <a:cubicBezTo>
                    <a:pt x="-357" y="12842"/>
                    <a:pt x="-486" y="15254"/>
                    <a:pt x="1130" y="17928"/>
                  </a:cubicBezTo>
                  <a:cubicBezTo>
                    <a:pt x="1816" y="19092"/>
                    <a:pt x="2730" y="19667"/>
                    <a:pt x="3560" y="19901"/>
                  </a:cubicBezTo>
                  <a:cubicBezTo>
                    <a:pt x="3459" y="20244"/>
                    <a:pt x="3574" y="20627"/>
                    <a:pt x="3860" y="20915"/>
                  </a:cubicBezTo>
                  <a:cubicBezTo>
                    <a:pt x="4503" y="21546"/>
                    <a:pt x="6147" y="21600"/>
                    <a:pt x="6647" y="21600"/>
                  </a:cubicBezTo>
                  <a:cubicBezTo>
                    <a:pt x="7377" y="21600"/>
                    <a:pt x="7962" y="21518"/>
                    <a:pt x="8420" y="21340"/>
                  </a:cubicBezTo>
                  <a:cubicBezTo>
                    <a:pt x="8634" y="21395"/>
                    <a:pt x="8820" y="21408"/>
                    <a:pt x="8963" y="21408"/>
                  </a:cubicBezTo>
                  <a:cubicBezTo>
                    <a:pt x="9206" y="21408"/>
                    <a:pt x="9435" y="21381"/>
                    <a:pt x="9635" y="21285"/>
                  </a:cubicBezTo>
                  <a:cubicBezTo>
                    <a:pt x="9950" y="21354"/>
                    <a:pt x="10321" y="21408"/>
                    <a:pt x="10735" y="21408"/>
                  </a:cubicBezTo>
                  <a:lnTo>
                    <a:pt x="10793" y="21408"/>
                  </a:lnTo>
                  <a:cubicBezTo>
                    <a:pt x="11293" y="21408"/>
                    <a:pt x="11750" y="21340"/>
                    <a:pt x="12179" y="21203"/>
                  </a:cubicBezTo>
                  <a:cubicBezTo>
                    <a:pt x="12451" y="21327"/>
                    <a:pt x="12737" y="21408"/>
                    <a:pt x="13037" y="21408"/>
                  </a:cubicBezTo>
                  <a:cubicBezTo>
                    <a:pt x="13180" y="21408"/>
                    <a:pt x="13394" y="21395"/>
                    <a:pt x="13608" y="21327"/>
                  </a:cubicBezTo>
                  <a:cubicBezTo>
                    <a:pt x="14066" y="21491"/>
                    <a:pt x="14667" y="21586"/>
                    <a:pt x="15396" y="21586"/>
                  </a:cubicBezTo>
                  <a:cubicBezTo>
                    <a:pt x="15882" y="21586"/>
                    <a:pt x="17540" y="21532"/>
                    <a:pt x="18183" y="20901"/>
                  </a:cubicBezTo>
                  <a:cubicBezTo>
                    <a:pt x="18512" y="20586"/>
                    <a:pt x="18598" y="20175"/>
                    <a:pt x="18455" y="19777"/>
                  </a:cubicBezTo>
                  <a:cubicBezTo>
                    <a:pt x="18426" y="19709"/>
                    <a:pt x="18384" y="19627"/>
                    <a:pt x="18355" y="19572"/>
                  </a:cubicBezTo>
                  <a:cubicBezTo>
                    <a:pt x="18727" y="19284"/>
                    <a:pt x="19113" y="18928"/>
                    <a:pt x="19542" y="18516"/>
                  </a:cubicBezTo>
                  <a:lnTo>
                    <a:pt x="19570" y="18503"/>
                  </a:lnTo>
                  <a:cubicBezTo>
                    <a:pt x="20656" y="17421"/>
                    <a:pt x="21114" y="16090"/>
                    <a:pt x="20870" y="14734"/>
                  </a:cubicBezTo>
                  <a:cubicBezTo>
                    <a:pt x="20656" y="13583"/>
                    <a:pt x="19899" y="12569"/>
                    <a:pt x="18969" y="12143"/>
                  </a:cubicBezTo>
                  <a:cubicBezTo>
                    <a:pt x="18683" y="12020"/>
                    <a:pt x="18370" y="11952"/>
                    <a:pt x="18027" y="11952"/>
                  </a:cubicBezTo>
                  <a:cubicBezTo>
                    <a:pt x="17668" y="11952"/>
                    <a:pt x="17268" y="12020"/>
                    <a:pt x="16869" y="12157"/>
                  </a:cubicBezTo>
                  <a:cubicBezTo>
                    <a:pt x="16725" y="11526"/>
                    <a:pt x="16540" y="10965"/>
                    <a:pt x="16368" y="10472"/>
                  </a:cubicBezTo>
                  <a:cubicBezTo>
                    <a:pt x="16239" y="10129"/>
                    <a:pt x="16110" y="9827"/>
                    <a:pt x="15997" y="9580"/>
                  </a:cubicBezTo>
                  <a:cubicBezTo>
                    <a:pt x="16225" y="9334"/>
                    <a:pt x="16439" y="9073"/>
                    <a:pt x="16639" y="8785"/>
                  </a:cubicBezTo>
                  <a:cubicBezTo>
                    <a:pt x="17040" y="8895"/>
                    <a:pt x="17426" y="8936"/>
                    <a:pt x="17783" y="8936"/>
                  </a:cubicBezTo>
                  <a:cubicBezTo>
                    <a:pt x="18969" y="8936"/>
                    <a:pt x="19928" y="8375"/>
                    <a:pt x="20370" y="7401"/>
                  </a:cubicBezTo>
                  <a:cubicBezTo>
                    <a:pt x="20900" y="6264"/>
                    <a:pt x="20642" y="4742"/>
                    <a:pt x="19756" y="3782"/>
                  </a:cubicBezTo>
                  <a:cubicBezTo>
                    <a:pt x="19141" y="3111"/>
                    <a:pt x="18355" y="2755"/>
                    <a:pt x="17454" y="2755"/>
                  </a:cubicBezTo>
                  <a:cubicBezTo>
                    <a:pt x="17012" y="2755"/>
                    <a:pt x="16596" y="2851"/>
                    <a:pt x="16253" y="2960"/>
                  </a:cubicBezTo>
                  <a:cubicBezTo>
                    <a:pt x="15438" y="2056"/>
                    <a:pt x="14367" y="1439"/>
                    <a:pt x="13723" y="1124"/>
                  </a:cubicBezTo>
                  <a:cubicBezTo>
                    <a:pt x="13695" y="1042"/>
                    <a:pt x="13666" y="973"/>
                    <a:pt x="13638" y="891"/>
                  </a:cubicBezTo>
                  <a:cubicBezTo>
                    <a:pt x="13466" y="493"/>
                    <a:pt x="13080" y="247"/>
                    <a:pt x="12623" y="247"/>
                  </a:cubicBezTo>
                  <a:lnTo>
                    <a:pt x="12579" y="247"/>
                  </a:lnTo>
                  <a:cubicBezTo>
                    <a:pt x="12394" y="110"/>
                    <a:pt x="12179" y="27"/>
                    <a:pt x="11937" y="27"/>
                  </a:cubicBezTo>
                  <a:cubicBezTo>
                    <a:pt x="11750" y="27"/>
                    <a:pt x="11550" y="83"/>
                    <a:pt x="11322" y="164"/>
                  </a:cubicBezTo>
                  <a:cubicBezTo>
                    <a:pt x="11150" y="68"/>
                    <a:pt x="10950" y="0"/>
                    <a:pt x="1072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64" name="Google Shape;885;p39"/>
            <p:cNvGrpSpPr/>
            <p:nvPr/>
          </p:nvGrpSpPr>
          <p:grpSpPr bwMode="auto">
            <a:xfrm>
              <a:off x="56584" y="50974"/>
              <a:ext cx="1220744" cy="1323635"/>
              <a:chOff x="0" y="0"/>
              <a:chExt cx="1220742" cy="1323633"/>
            </a:xfrm>
          </p:grpSpPr>
          <p:sp>
            <p:nvSpPr>
              <p:cNvPr id="1127" name="Google Shape;886;p39"/>
              <p:cNvSpPr/>
              <p:nvPr/>
            </p:nvSpPr>
            <p:spPr bwMode="auto">
              <a:xfrm>
                <a:off x="12771" y="455761"/>
                <a:ext cx="113303" cy="1763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35" h="21600" fill="norm" stroke="1" extrusionOk="0">
                    <a:moveTo>
                      <a:pt x="6432" y="0"/>
                    </a:moveTo>
                    <a:cubicBezTo>
                      <a:pt x="-2265" y="6140"/>
                      <a:pt x="-1493" y="17183"/>
                      <a:pt x="4876" y="20312"/>
                    </a:cubicBezTo>
                    <a:cubicBezTo>
                      <a:pt x="6693" y="21208"/>
                      <a:pt x="8262" y="21600"/>
                      <a:pt x="9604" y="21600"/>
                    </a:cubicBezTo>
                    <a:cubicBezTo>
                      <a:pt x="13917" y="21600"/>
                      <a:pt x="15842" y="17558"/>
                      <a:pt x="15604" y="13388"/>
                    </a:cubicBezTo>
                    <a:cubicBezTo>
                      <a:pt x="15450" y="10821"/>
                      <a:pt x="17006" y="8596"/>
                      <a:pt x="19335" y="7368"/>
                    </a:cubicBezTo>
                    <a:cubicBezTo>
                      <a:pt x="14832" y="5134"/>
                      <a:pt x="10484" y="2678"/>
                      <a:pt x="64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8" name="Google Shape;887;p39"/>
              <p:cNvSpPr/>
              <p:nvPr/>
            </p:nvSpPr>
            <p:spPr bwMode="auto">
              <a:xfrm>
                <a:off x="0" y="551426"/>
                <a:ext cx="295542" cy="671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62" h="21600" fill="norm" stroke="1" extrusionOk="0">
                    <a:moveTo>
                      <a:pt x="12579" y="0"/>
                    </a:moveTo>
                    <a:cubicBezTo>
                      <a:pt x="12701" y="1173"/>
                      <a:pt x="10792" y="2959"/>
                      <a:pt x="5440" y="5389"/>
                    </a:cubicBezTo>
                    <a:cubicBezTo>
                      <a:pt x="-1638" y="8610"/>
                      <a:pt x="-1577" y="13033"/>
                      <a:pt x="4273" y="17894"/>
                    </a:cubicBezTo>
                    <a:cubicBezTo>
                      <a:pt x="8064" y="21045"/>
                      <a:pt x="13533" y="21600"/>
                      <a:pt x="16915" y="21600"/>
                    </a:cubicBezTo>
                    <a:cubicBezTo>
                      <a:pt x="18744" y="21600"/>
                      <a:pt x="19962" y="21437"/>
                      <a:pt x="19962" y="21437"/>
                    </a:cubicBezTo>
                    <a:lnTo>
                      <a:pt x="18730" y="19622"/>
                    </a:lnTo>
                    <a:cubicBezTo>
                      <a:pt x="12273" y="19212"/>
                      <a:pt x="7349" y="14642"/>
                      <a:pt x="6488" y="12417"/>
                    </a:cubicBezTo>
                    <a:cubicBezTo>
                      <a:pt x="5623" y="10163"/>
                      <a:pt x="9070" y="7614"/>
                      <a:pt x="12579" y="5974"/>
                    </a:cubicBezTo>
                    <a:cubicBezTo>
                      <a:pt x="15349" y="4716"/>
                      <a:pt x="17314" y="2959"/>
                      <a:pt x="17625" y="909"/>
                    </a:cubicBezTo>
                    <a:cubicBezTo>
                      <a:pt x="15903" y="703"/>
                      <a:pt x="14178" y="410"/>
                      <a:pt x="125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9" name="Google Shape;888;p39"/>
              <p:cNvSpPr/>
              <p:nvPr/>
            </p:nvSpPr>
            <p:spPr bwMode="auto">
              <a:xfrm>
                <a:off x="50460" y="416493"/>
                <a:ext cx="211206" cy="1622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0" h="21600" fill="norm" stroke="1" extrusionOk="0">
                    <a:moveTo>
                      <a:pt x="9812" y="0"/>
                    </a:moveTo>
                    <a:cubicBezTo>
                      <a:pt x="7672" y="0"/>
                      <a:pt x="5384" y="714"/>
                      <a:pt x="3060" y="2196"/>
                    </a:cubicBezTo>
                    <a:cubicBezTo>
                      <a:pt x="1856" y="2928"/>
                      <a:pt x="836" y="4012"/>
                      <a:pt x="0" y="5106"/>
                    </a:cubicBezTo>
                    <a:cubicBezTo>
                      <a:pt x="2416" y="7895"/>
                      <a:pt x="5009" y="10684"/>
                      <a:pt x="7694" y="13112"/>
                    </a:cubicBezTo>
                    <a:cubicBezTo>
                      <a:pt x="8388" y="12371"/>
                      <a:pt x="9188" y="11954"/>
                      <a:pt x="9989" y="11954"/>
                    </a:cubicBezTo>
                    <a:cubicBezTo>
                      <a:pt x="10903" y="11954"/>
                      <a:pt x="11824" y="12491"/>
                      <a:pt x="12610" y="13714"/>
                    </a:cubicBezTo>
                    <a:cubicBezTo>
                      <a:pt x="13354" y="14808"/>
                      <a:pt x="13814" y="16142"/>
                      <a:pt x="13814" y="17838"/>
                    </a:cubicBezTo>
                    <a:cubicBezTo>
                      <a:pt x="16223" y="19413"/>
                      <a:pt x="18915" y="20627"/>
                      <a:pt x="21416" y="21600"/>
                    </a:cubicBezTo>
                    <a:cubicBezTo>
                      <a:pt x="21600" y="19172"/>
                      <a:pt x="21416" y="16263"/>
                      <a:pt x="21140" y="13353"/>
                    </a:cubicBezTo>
                    <a:cubicBezTo>
                      <a:pt x="19801" y="4781"/>
                      <a:pt x="15330" y="0"/>
                      <a:pt x="98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132" name="Google Shape;889;p39"/>
              <p:cNvGrpSpPr/>
              <p:nvPr/>
            </p:nvGrpSpPr>
            <p:grpSpPr bwMode="auto">
              <a:xfrm>
                <a:off x="970643" y="1257488"/>
                <a:ext cx="12701" cy="1"/>
                <a:chOff x="0" y="0"/>
                <a:chExt cx="12700" cy="0"/>
              </a:xfrm>
            </p:grpSpPr>
            <p:sp>
              <p:nvSpPr>
                <p:cNvPr id="1130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131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133" name="Google Shape;890;p39"/>
              <p:cNvSpPr/>
              <p:nvPr/>
            </p:nvSpPr>
            <p:spPr bwMode="auto">
              <a:xfrm>
                <a:off x="803488" y="823796"/>
                <a:ext cx="343845" cy="499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83" h="21600" fill="norm" stroke="1" extrusionOk="0">
                    <a:moveTo>
                      <a:pt x="11089" y="0"/>
                    </a:moveTo>
                    <a:cubicBezTo>
                      <a:pt x="8018" y="1104"/>
                      <a:pt x="5476" y="2639"/>
                      <a:pt x="5476" y="2639"/>
                    </a:cubicBezTo>
                    <a:lnTo>
                      <a:pt x="5476" y="2955"/>
                    </a:lnTo>
                    <a:cubicBezTo>
                      <a:pt x="5476" y="2955"/>
                      <a:pt x="-1617" y="18504"/>
                      <a:pt x="341" y="20354"/>
                    </a:cubicBezTo>
                    <a:cubicBezTo>
                      <a:pt x="1228" y="21233"/>
                      <a:pt x="4056" y="21600"/>
                      <a:pt x="7014" y="21600"/>
                    </a:cubicBezTo>
                    <a:cubicBezTo>
                      <a:pt x="10417" y="21600"/>
                      <a:pt x="13990" y="21113"/>
                      <a:pt x="14953" y="20354"/>
                    </a:cubicBezTo>
                    <a:cubicBezTo>
                      <a:pt x="16544" y="19136"/>
                      <a:pt x="11566" y="18781"/>
                      <a:pt x="10191" y="18742"/>
                    </a:cubicBezTo>
                    <a:cubicBezTo>
                      <a:pt x="11089" y="18703"/>
                      <a:pt x="13893" y="18149"/>
                      <a:pt x="19983" y="13464"/>
                    </a:cubicBezTo>
                    <a:cubicBezTo>
                      <a:pt x="18870" y="11734"/>
                      <a:pt x="16859" y="9529"/>
                      <a:pt x="13950" y="8978"/>
                    </a:cubicBezTo>
                    <a:cubicBezTo>
                      <a:pt x="10296" y="8346"/>
                      <a:pt x="10717" y="2756"/>
                      <a:pt x="110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34" name="Google Shape;891;p39"/>
              <p:cNvSpPr/>
              <p:nvPr/>
            </p:nvSpPr>
            <p:spPr bwMode="auto">
              <a:xfrm>
                <a:off x="991592" y="795598"/>
                <a:ext cx="229151" cy="3397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668" h="21600" fill="norm" stroke="1" extrusionOk="0">
                    <a:moveTo>
                      <a:pt x="7429" y="0"/>
                    </a:moveTo>
                    <a:cubicBezTo>
                      <a:pt x="5206" y="0"/>
                      <a:pt x="2668" y="797"/>
                      <a:pt x="329" y="1735"/>
                    </a:cubicBezTo>
                    <a:cubicBezTo>
                      <a:pt x="-203" y="5847"/>
                      <a:pt x="-664" y="14071"/>
                      <a:pt x="3843" y="15000"/>
                    </a:cubicBezTo>
                    <a:cubicBezTo>
                      <a:pt x="7419" y="15810"/>
                      <a:pt x="10002" y="19055"/>
                      <a:pt x="11395" y="21600"/>
                    </a:cubicBezTo>
                    <a:cubicBezTo>
                      <a:pt x="20936" y="12973"/>
                      <a:pt x="15704" y="2837"/>
                      <a:pt x="10002" y="460"/>
                    </a:cubicBezTo>
                    <a:cubicBezTo>
                      <a:pt x="9227" y="137"/>
                      <a:pt x="8351" y="0"/>
                      <a:pt x="74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35" name="Google Shape;892;p39"/>
              <p:cNvSpPr/>
              <p:nvPr/>
            </p:nvSpPr>
            <p:spPr bwMode="auto">
              <a:xfrm>
                <a:off x="838474" y="919320"/>
                <a:ext cx="223594" cy="267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fill="norm" stroke="1" extrusionOk="0">
                    <a:moveTo>
                      <a:pt x="21132" y="0"/>
                    </a:moveTo>
                    <a:cubicBezTo>
                      <a:pt x="21080" y="0"/>
                      <a:pt x="20935" y="191"/>
                      <a:pt x="20691" y="603"/>
                    </a:cubicBezTo>
                    <a:cubicBezTo>
                      <a:pt x="18392" y="4600"/>
                      <a:pt x="303" y="21386"/>
                      <a:pt x="7" y="21600"/>
                    </a:cubicBezTo>
                    <a:lnTo>
                      <a:pt x="2846" y="21600"/>
                    </a:lnTo>
                    <a:cubicBezTo>
                      <a:pt x="14696" y="14787"/>
                      <a:pt x="21600" y="0"/>
                      <a:pt x="21132" y="0"/>
                    </a:cubicBezTo>
                    <a:close/>
                    <a:moveTo>
                      <a:pt x="0" y="21600"/>
                    </a:move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7" y="21600"/>
                      <a:pt x="7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138" name="Google Shape;893;p39"/>
              <p:cNvGrpSpPr/>
              <p:nvPr/>
            </p:nvGrpSpPr>
            <p:grpSpPr bwMode="auto">
              <a:xfrm>
                <a:off x="306491" y="1257488"/>
                <a:ext cx="12701" cy="1"/>
                <a:chOff x="0" y="0"/>
                <a:chExt cx="12700" cy="0"/>
              </a:xfrm>
            </p:grpSpPr>
            <p:sp>
              <p:nvSpPr>
                <p:cNvPr id="1136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137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139" name="Google Shape;894;p39"/>
              <p:cNvSpPr/>
              <p:nvPr/>
            </p:nvSpPr>
            <p:spPr bwMode="auto">
              <a:xfrm>
                <a:off x="141600" y="823796"/>
                <a:ext cx="343845" cy="499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83" h="21600" fill="norm" stroke="1" extrusionOk="0">
                    <a:moveTo>
                      <a:pt x="8894" y="0"/>
                    </a:moveTo>
                    <a:cubicBezTo>
                      <a:pt x="9266" y="2756"/>
                      <a:pt x="9687" y="8346"/>
                      <a:pt x="6033" y="8978"/>
                    </a:cubicBezTo>
                    <a:cubicBezTo>
                      <a:pt x="3176" y="9529"/>
                      <a:pt x="1218" y="11734"/>
                      <a:pt x="0" y="13464"/>
                    </a:cubicBezTo>
                    <a:cubicBezTo>
                      <a:pt x="6090" y="18149"/>
                      <a:pt x="8894" y="18703"/>
                      <a:pt x="9792" y="18742"/>
                    </a:cubicBezTo>
                    <a:cubicBezTo>
                      <a:pt x="8417" y="18781"/>
                      <a:pt x="3439" y="19136"/>
                      <a:pt x="5030" y="20354"/>
                    </a:cubicBezTo>
                    <a:cubicBezTo>
                      <a:pt x="5993" y="21113"/>
                      <a:pt x="9566" y="21600"/>
                      <a:pt x="12969" y="21600"/>
                    </a:cubicBezTo>
                    <a:cubicBezTo>
                      <a:pt x="15927" y="21600"/>
                      <a:pt x="18755" y="21233"/>
                      <a:pt x="19642" y="20354"/>
                    </a:cubicBezTo>
                    <a:cubicBezTo>
                      <a:pt x="21600" y="18504"/>
                      <a:pt x="14507" y="2955"/>
                      <a:pt x="14507" y="2955"/>
                    </a:cubicBezTo>
                    <a:lnTo>
                      <a:pt x="14507" y="2639"/>
                    </a:lnTo>
                    <a:cubicBezTo>
                      <a:pt x="14507" y="2639"/>
                      <a:pt x="11965" y="1104"/>
                      <a:pt x="88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0" name="Google Shape;895;p39"/>
              <p:cNvSpPr/>
              <p:nvPr/>
            </p:nvSpPr>
            <p:spPr bwMode="auto">
              <a:xfrm>
                <a:off x="68703" y="795598"/>
                <a:ext cx="230018" cy="3397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630" h="21600" fill="norm" stroke="1" extrusionOk="0">
                    <a:moveTo>
                      <a:pt x="9227" y="0"/>
                    </a:moveTo>
                    <a:cubicBezTo>
                      <a:pt x="8300" y="0"/>
                      <a:pt x="7430" y="137"/>
                      <a:pt x="6654" y="460"/>
                    </a:cubicBezTo>
                    <a:cubicBezTo>
                      <a:pt x="986" y="2837"/>
                      <a:pt x="-4279" y="12973"/>
                      <a:pt x="5270" y="21600"/>
                    </a:cubicBezTo>
                    <a:cubicBezTo>
                      <a:pt x="6654" y="19055"/>
                      <a:pt x="9222" y="15810"/>
                      <a:pt x="12775" y="15000"/>
                    </a:cubicBezTo>
                    <a:cubicBezTo>
                      <a:pt x="17321" y="14071"/>
                      <a:pt x="16797" y="5847"/>
                      <a:pt x="16334" y="1735"/>
                    </a:cubicBezTo>
                    <a:cubicBezTo>
                      <a:pt x="14009" y="797"/>
                      <a:pt x="11457" y="0"/>
                      <a:pt x="92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1" name="Google Shape;896;p39"/>
              <p:cNvSpPr/>
              <p:nvPr/>
            </p:nvSpPr>
            <p:spPr bwMode="auto">
              <a:xfrm>
                <a:off x="226863" y="919320"/>
                <a:ext cx="223594" cy="267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fill="norm" stroke="1" extrusionOk="0">
                    <a:moveTo>
                      <a:pt x="23" y="0"/>
                    </a:moveTo>
                    <a:cubicBezTo>
                      <a:pt x="-445" y="0"/>
                      <a:pt x="6459" y="14787"/>
                      <a:pt x="18309" y="21600"/>
                    </a:cubicBezTo>
                    <a:lnTo>
                      <a:pt x="21148" y="21600"/>
                    </a:lnTo>
                    <a:cubicBezTo>
                      <a:pt x="20852" y="21386"/>
                      <a:pt x="2763" y="4600"/>
                      <a:pt x="464" y="603"/>
                    </a:cubicBezTo>
                    <a:cubicBezTo>
                      <a:pt x="220" y="191"/>
                      <a:pt x="75" y="0"/>
                      <a:pt x="23" y="0"/>
                    </a:cubicBezTo>
                    <a:close/>
                    <a:moveTo>
                      <a:pt x="21148" y="21600"/>
                    </a:moveTo>
                    <a:cubicBezTo>
                      <a:pt x="21148" y="21600"/>
                      <a:pt x="21155" y="21600"/>
                      <a:pt x="21155" y="21600"/>
                    </a:cubicBezTo>
                    <a:cubicBezTo>
                      <a:pt x="21155" y="21600"/>
                      <a:pt x="21155" y="21600"/>
                      <a:pt x="21148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2" name="Google Shape;897;p39"/>
              <p:cNvSpPr/>
              <p:nvPr/>
            </p:nvSpPr>
            <p:spPr bwMode="auto">
              <a:xfrm>
                <a:off x="382084" y="565071"/>
                <a:ext cx="510144" cy="181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02" y="0"/>
                    </a:moveTo>
                    <a:cubicBezTo>
                      <a:pt x="849" y="0"/>
                      <a:pt x="348" y="8914"/>
                      <a:pt x="0" y="21093"/>
                    </a:cubicBezTo>
                    <a:cubicBezTo>
                      <a:pt x="1439" y="21434"/>
                      <a:pt x="2874" y="21600"/>
                      <a:pt x="4313" y="21600"/>
                    </a:cubicBezTo>
                    <a:cubicBezTo>
                      <a:pt x="10200" y="21600"/>
                      <a:pt x="16052" y="18750"/>
                      <a:pt x="21600" y="13159"/>
                    </a:cubicBezTo>
                    <a:cubicBezTo>
                      <a:pt x="21255" y="5334"/>
                      <a:pt x="20907" y="0"/>
                      <a:pt x="209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3" name="Google Shape;898;p39"/>
              <p:cNvSpPr/>
              <p:nvPr/>
            </p:nvSpPr>
            <p:spPr bwMode="auto">
              <a:xfrm>
                <a:off x="376310" y="674450"/>
                <a:ext cx="528058" cy="6337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60" h="21600" fill="norm" stroke="1" extrusionOk="0">
                    <a:moveTo>
                      <a:pt x="20052" y="0"/>
                    </a:moveTo>
                    <a:cubicBezTo>
                      <a:pt x="14975" y="1623"/>
                      <a:pt x="9596" y="2442"/>
                      <a:pt x="4180" y="2442"/>
                    </a:cubicBezTo>
                    <a:cubicBezTo>
                      <a:pt x="2863" y="2442"/>
                      <a:pt x="1543" y="2394"/>
                      <a:pt x="225" y="2297"/>
                    </a:cubicBezTo>
                    <a:cubicBezTo>
                      <a:pt x="-271" y="7978"/>
                      <a:pt x="-165" y="16019"/>
                      <a:pt x="2849" y="18691"/>
                    </a:cubicBezTo>
                    <a:cubicBezTo>
                      <a:pt x="5042" y="20648"/>
                      <a:pt x="7325" y="21600"/>
                      <a:pt x="9624" y="21600"/>
                    </a:cubicBezTo>
                    <a:cubicBezTo>
                      <a:pt x="12421" y="21600"/>
                      <a:pt x="15238" y="20191"/>
                      <a:pt x="17924" y="17478"/>
                    </a:cubicBezTo>
                    <a:cubicBezTo>
                      <a:pt x="21329" y="14095"/>
                      <a:pt x="20692" y="5123"/>
                      <a:pt x="20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4" name="Google Shape;899;p39"/>
              <p:cNvSpPr/>
              <p:nvPr/>
            </p:nvSpPr>
            <p:spPr bwMode="auto">
              <a:xfrm>
                <a:off x="434024" y="773179"/>
                <a:ext cx="439125" cy="377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432" y="0"/>
                    </a:moveTo>
                    <a:cubicBezTo>
                      <a:pt x="10141" y="0"/>
                      <a:pt x="9846" y="12"/>
                      <a:pt x="9545" y="32"/>
                    </a:cubicBezTo>
                    <a:cubicBezTo>
                      <a:pt x="1298" y="502"/>
                      <a:pt x="0" y="10659"/>
                      <a:pt x="0" y="10659"/>
                    </a:cubicBezTo>
                    <a:lnTo>
                      <a:pt x="2151" y="21600"/>
                    </a:lnTo>
                    <a:cubicBezTo>
                      <a:pt x="9367" y="19621"/>
                      <a:pt x="16805" y="16547"/>
                      <a:pt x="21600" y="10814"/>
                    </a:cubicBezTo>
                    <a:cubicBezTo>
                      <a:pt x="20394" y="6056"/>
                      <a:pt x="17572" y="0"/>
                      <a:pt x="104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5" name="Google Shape;900;p39"/>
              <p:cNvSpPr/>
              <p:nvPr/>
            </p:nvSpPr>
            <p:spPr bwMode="auto">
              <a:xfrm>
                <a:off x="476843" y="962279"/>
                <a:ext cx="404192" cy="348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02" h="21600" fill="norm" stroke="1" extrusionOk="0">
                    <a:moveTo>
                      <a:pt x="20298" y="0"/>
                    </a:moveTo>
                    <a:cubicBezTo>
                      <a:pt x="15399" y="6150"/>
                      <a:pt x="7560" y="9533"/>
                      <a:pt x="0" y="11731"/>
                    </a:cubicBezTo>
                    <a:lnTo>
                      <a:pt x="792" y="16071"/>
                    </a:lnTo>
                    <a:cubicBezTo>
                      <a:pt x="792" y="16071"/>
                      <a:pt x="278" y="21488"/>
                      <a:pt x="7746" y="21600"/>
                    </a:cubicBezTo>
                    <a:cubicBezTo>
                      <a:pt x="7785" y="21600"/>
                      <a:pt x="7824" y="21600"/>
                      <a:pt x="7863" y="21600"/>
                    </a:cubicBezTo>
                    <a:cubicBezTo>
                      <a:pt x="18594" y="21600"/>
                      <a:pt x="21600" y="6408"/>
                      <a:pt x="20484" y="905"/>
                    </a:cubicBezTo>
                    <a:cubicBezTo>
                      <a:pt x="20391" y="621"/>
                      <a:pt x="20345" y="340"/>
                      <a:pt x="20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6" name="Google Shape;901;p39"/>
              <p:cNvSpPr/>
              <p:nvPr/>
            </p:nvSpPr>
            <p:spPr bwMode="auto">
              <a:xfrm>
                <a:off x="328333" y="547805"/>
                <a:ext cx="209565" cy="1985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04" h="21600" fill="norm" stroke="1" extrusionOk="0">
                    <a:moveTo>
                      <a:pt x="6185" y="0"/>
                    </a:moveTo>
                    <a:cubicBezTo>
                      <a:pt x="6185" y="0"/>
                      <a:pt x="2351" y="8225"/>
                      <a:pt x="0" y="20608"/>
                    </a:cubicBezTo>
                    <a:cubicBezTo>
                      <a:pt x="4229" y="21206"/>
                      <a:pt x="8452" y="21600"/>
                      <a:pt x="12603" y="21600"/>
                    </a:cubicBezTo>
                    <a:cubicBezTo>
                      <a:pt x="13387" y="16155"/>
                      <a:pt x="14793" y="11292"/>
                      <a:pt x="17221" y="8028"/>
                    </a:cubicBezTo>
                    <a:cubicBezTo>
                      <a:pt x="21600" y="2477"/>
                      <a:pt x="6185" y="0"/>
                      <a:pt x="61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7" name="Google Shape;902;p39"/>
              <p:cNvSpPr/>
              <p:nvPr/>
            </p:nvSpPr>
            <p:spPr bwMode="auto">
              <a:xfrm>
                <a:off x="307887" y="737253"/>
                <a:ext cx="250728" cy="573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78" h="21600" fill="norm" stroke="1" extrusionOk="0">
                    <a:moveTo>
                      <a:pt x="1483" y="0"/>
                    </a:moveTo>
                    <a:cubicBezTo>
                      <a:pt x="-168" y="3500"/>
                      <a:pt x="-895" y="7959"/>
                      <a:pt x="1745" y="12626"/>
                    </a:cubicBezTo>
                    <a:cubicBezTo>
                      <a:pt x="5491" y="19427"/>
                      <a:pt x="11134" y="21600"/>
                      <a:pt x="14935" y="21600"/>
                    </a:cubicBezTo>
                    <a:cubicBezTo>
                      <a:pt x="15834" y="21600"/>
                      <a:pt x="16626" y="21479"/>
                      <a:pt x="17267" y="21270"/>
                    </a:cubicBezTo>
                    <a:cubicBezTo>
                      <a:pt x="20705" y="20137"/>
                      <a:pt x="13305" y="13620"/>
                      <a:pt x="13305" y="13413"/>
                    </a:cubicBezTo>
                    <a:cubicBezTo>
                      <a:pt x="13370" y="13242"/>
                      <a:pt x="10332" y="5867"/>
                      <a:pt x="12119" y="343"/>
                    </a:cubicBezTo>
                    <a:cubicBezTo>
                      <a:pt x="8615" y="343"/>
                      <a:pt x="5051" y="207"/>
                      <a:pt x="1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8" name="Google Shape;903;p39"/>
              <p:cNvSpPr/>
              <p:nvPr/>
            </p:nvSpPr>
            <p:spPr bwMode="auto">
              <a:xfrm>
                <a:off x="745323" y="547805"/>
                <a:ext cx="187913" cy="1530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12" h="21600" fill="norm" stroke="1" extrusionOk="0">
                    <a:moveTo>
                      <a:pt x="12920" y="0"/>
                    </a:moveTo>
                    <a:cubicBezTo>
                      <a:pt x="12920" y="0"/>
                      <a:pt x="-3988" y="767"/>
                      <a:pt x="880" y="8098"/>
                    </a:cubicBezTo>
                    <a:cubicBezTo>
                      <a:pt x="3269" y="11704"/>
                      <a:pt x="4978" y="16460"/>
                      <a:pt x="6172" y="21600"/>
                    </a:cubicBezTo>
                    <a:cubicBezTo>
                      <a:pt x="10016" y="19929"/>
                      <a:pt x="13860" y="18003"/>
                      <a:pt x="17612" y="15812"/>
                    </a:cubicBezTo>
                    <a:cubicBezTo>
                      <a:pt x="15224" y="5916"/>
                      <a:pt x="12920" y="0"/>
                      <a:pt x="129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9" name="Google Shape;904;p39"/>
              <p:cNvSpPr/>
              <p:nvPr/>
            </p:nvSpPr>
            <p:spPr bwMode="auto">
              <a:xfrm>
                <a:off x="728132" y="659831"/>
                <a:ext cx="249940" cy="6505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480" h="21600" fill="norm" stroke="1" extrusionOk="0">
                    <a:moveTo>
                      <a:pt x="14344" y="0"/>
                    </a:moveTo>
                    <a:cubicBezTo>
                      <a:pt x="11545" y="515"/>
                      <a:pt x="8677" y="969"/>
                      <a:pt x="5809" y="1362"/>
                    </a:cubicBezTo>
                    <a:cubicBezTo>
                      <a:pt x="9631" y="6715"/>
                      <a:pt x="4728" y="14247"/>
                      <a:pt x="4728" y="14397"/>
                    </a:cubicBezTo>
                    <a:cubicBezTo>
                      <a:pt x="4728" y="14580"/>
                      <a:pt x="-2474" y="20326"/>
                      <a:pt x="900" y="21295"/>
                    </a:cubicBezTo>
                    <a:cubicBezTo>
                      <a:pt x="1548" y="21489"/>
                      <a:pt x="2337" y="21600"/>
                      <a:pt x="3223" y="21600"/>
                    </a:cubicBezTo>
                    <a:cubicBezTo>
                      <a:pt x="6909" y="21600"/>
                      <a:pt x="12280" y="19674"/>
                      <a:pt x="15873" y="13703"/>
                    </a:cubicBezTo>
                    <a:cubicBezTo>
                      <a:pt x="19126" y="8317"/>
                      <a:pt x="16833" y="3236"/>
                      <a:pt x="143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0" name="Google Shape;905;p39"/>
              <p:cNvSpPr/>
              <p:nvPr/>
            </p:nvSpPr>
            <p:spPr bwMode="auto">
              <a:xfrm>
                <a:off x="98917" y="184573"/>
                <a:ext cx="242160" cy="297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09" h="21600" fill="norm" stroke="1" extrusionOk="0">
                    <a:moveTo>
                      <a:pt x="11582" y="0"/>
                    </a:moveTo>
                    <a:cubicBezTo>
                      <a:pt x="8959" y="0"/>
                      <a:pt x="6020" y="840"/>
                      <a:pt x="3386" y="3557"/>
                    </a:cubicBezTo>
                    <a:cubicBezTo>
                      <a:pt x="-2391" y="9507"/>
                      <a:pt x="-1154" y="21600"/>
                      <a:pt x="10041" y="21600"/>
                    </a:cubicBezTo>
                    <a:cubicBezTo>
                      <a:pt x="12300" y="21600"/>
                      <a:pt x="14962" y="21109"/>
                      <a:pt x="18055" y="19976"/>
                    </a:cubicBezTo>
                    <a:lnTo>
                      <a:pt x="19209" y="2166"/>
                    </a:lnTo>
                    <a:cubicBezTo>
                      <a:pt x="19209" y="2166"/>
                      <a:pt x="15807" y="0"/>
                      <a:pt x="11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1" name="Google Shape;906;p39"/>
              <p:cNvSpPr/>
              <p:nvPr/>
            </p:nvSpPr>
            <p:spPr bwMode="auto">
              <a:xfrm>
                <a:off x="147591" y="214373"/>
                <a:ext cx="193486" cy="237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7" h="21600" fill="norm" stroke="1" extrusionOk="0">
                    <a:moveTo>
                      <a:pt x="11683" y="0"/>
                    </a:moveTo>
                    <a:cubicBezTo>
                      <a:pt x="9036" y="0"/>
                      <a:pt x="6056" y="856"/>
                      <a:pt x="3395" y="3651"/>
                    </a:cubicBezTo>
                    <a:cubicBezTo>
                      <a:pt x="-2343" y="9583"/>
                      <a:pt x="-1234" y="21600"/>
                      <a:pt x="10006" y="21600"/>
                    </a:cubicBezTo>
                    <a:cubicBezTo>
                      <a:pt x="12279" y="21600"/>
                      <a:pt x="14961" y="21112"/>
                      <a:pt x="18079" y="19984"/>
                    </a:cubicBezTo>
                    <a:lnTo>
                      <a:pt x="19257" y="2155"/>
                    </a:lnTo>
                    <a:cubicBezTo>
                      <a:pt x="19257" y="2155"/>
                      <a:pt x="15882" y="0"/>
                      <a:pt x="116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2" name="Google Shape;907;p39"/>
              <p:cNvSpPr/>
              <p:nvPr/>
            </p:nvSpPr>
            <p:spPr bwMode="auto">
              <a:xfrm>
                <a:off x="960597" y="184573"/>
                <a:ext cx="242159" cy="297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09" h="21600" fill="norm" stroke="1" extrusionOk="0">
                    <a:moveTo>
                      <a:pt x="7627" y="0"/>
                    </a:moveTo>
                    <a:cubicBezTo>
                      <a:pt x="3402" y="0"/>
                      <a:pt x="0" y="2166"/>
                      <a:pt x="0" y="2166"/>
                    </a:cubicBezTo>
                    <a:lnTo>
                      <a:pt x="1154" y="19976"/>
                    </a:lnTo>
                    <a:cubicBezTo>
                      <a:pt x="4247" y="21109"/>
                      <a:pt x="6909" y="21600"/>
                      <a:pt x="9168" y="21600"/>
                    </a:cubicBezTo>
                    <a:cubicBezTo>
                      <a:pt x="20363" y="21600"/>
                      <a:pt x="21600" y="9507"/>
                      <a:pt x="15823" y="3557"/>
                    </a:cubicBezTo>
                    <a:cubicBezTo>
                      <a:pt x="13194" y="840"/>
                      <a:pt x="10250" y="0"/>
                      <a:pt x="76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3" name="Google Shape;908;p39"/>
              <p:cNvSpPr/>
              <p:nvPr/>
            </p:nvSpPr>
            <p:spPr bwMode="auto">
              <a:xfrm>
                <a:off x="960597" y="214373"/>
                <a:ext cx="193285" cy="237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38" h="21600" fill="norm" stroke="1" extrusionOk="0">
                    <a:moveTo>
                      <a:pt x="7574" y="0"/>
                    </a:moveTo>
                    <a:cubicBezTo>
                      <a:pt x="3375" y="0"/>
                      <a:pt x="0" y="2155"/>
                      <a:pt x="0" y="2155"/>
                    </a:cubicBezTo>
                    <a:lnTo>
                      <a:pt x="1088" y="19984"/>
                    </a:lnTo>
                    <a:cubicBezTo>
                      <a:pt x="4206" y="21112"/>
                      <a:pt x="6895" y="21600"/>
                      <a:pt x="9168" y="21600"/>
                    </a:cubicBezTo>
                    <a:cubicBezTo>
                      <a:pt x="20429" y="21600"/>
                      <a:pt x="21600" y="9583"/>
                      <a:pt x="15869" y="3651"/>
                    </a:cubicBezTo>
                    <a:cubicBezTo>
                      <a:pt x="13201" y="856"/>
                      <a:pt x="10228" y="0"/>
                      <a:pt x="75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4" name="Google Shape;909;p39"/>
              <p:cNvSpPr/>
              <p:nvPr/>
            </p:nvSpPr>
            <p:spPr bwMode="auto">
              <a:xfrm>
                <a:off x="304283" y="0"/>
                <a:ext cx="694552" cy="646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0" h="21600" fill="norm" stroke="1" extrusionOk="0">
                    <a:moveTo>
                      <a:pt x="9041" y="0"/>
                    </a:moveTo>
                    <a:cubicBezTo>
                      <a:pt x="8622" y="0"/>
                      <a:pt x="7742" y="551"/>
                      <a:pt x="6152" y="1653"/>
                    </a:cubicBezTo>
                    <a:cubicBezTo>
                      <a:pt x="3210" y="3659"/>
                      <a:pt x="-2037" y="8223"/>
                      <a:pt x="830" y="15948"/>
                    </a:cubicBezTo>
                    <a:cubicBezTo>
                      <a:pt x="2778" y="21130"/>
                      <a:pt x="7353" y="21600"/>
                      <a:pt x="8947" y="21600"/>
                    </a:cubicBezTo>
                    <a:cubicBezTo>
                      <a:pt x="9299" y="21600"/>
                      <a:pt x="9504" y="21577"/>
                      <a:pt x="9504" y="21577"/>
                    </a:cubicBezTo>
                    <a:cubicBezTo>
                      <a:pt x="16158" y="21363"/>
                      <a:pt x="19485" y="17106"/>
                      <a:pt x="19510" y="11113"/>
                    </a:cubicBezTo>
                    <a:cubicBezTo>
                      <a:pt x="19563" y="5059"/>
                      <a:pt x="12806" y="1865"/>
                      <a:pt x="12806" y="1865"/>
                    </a:cubicBezTo>
                    <a:cubicBezTo>
                      <a:pt x="12806" y="1865"/>
                      <a:pt x="13087" y="1653"/>
                      <a:pt x="12806" y="830"/>
                    </a:cubicBezTo>
                    <a:cubicBezTo>
                      <a:pt x="12749" y="667"/>
                      <a:pt x="12632" y="602"/>
                      <a:pt x="12483" y="602"/>
                    </a:cubicBezTo>
                    <a:cubicBezTo>
                      <a:pt x="11969" y="602"/>
                      <a:pt x="11073" y="1372"/>
                      <a:pt x="10893" y="1532"/>
                    </a:cubicBezTo>
                    <a:cubicBezTo>
                      <a:pt x="11016" y="1418"/>
                      <a:pt x="11446" y="967"/>
                      <a:pt x="11425" y="314"/>
                    </a:cubicBezTo>
                    <a:cubicBezTo>
                      <a:pt x="11419" y="170"/>
                      <a:pt x="11339" y="112"/>
                      <a:pt x="11214" y="112"/>
                    </a:cubicBezTo>
                    <a:cubicBezTo>
                      <a:pt x="10666" y="112"/>
                      <a:pt x="9248" y="1195"/>
                      <a:pt x="9248" y="1195"/>
                    </a:cubicBezTo>
                    <a:cubicBezTo>
                      <a:pt x="9414" y="398"/>
                      <a:pt x="9395" y="0"/>
                      <a:pt x="90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5" name="Google Shape;910;p39"/>
              <p:cNvSpPr/>
              <p:nvPr/>
            </p:nvSpPr>
            <p:spPr bwMode="auto">
              <a:xfrm>
                <a:off x="358144" y="151920"/>
                <a:ext cx="578723" cy="469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21" h="21600" fill="norm" stroke="1" extrusionOk="0">
                    <a:moveTo>
                      <a:pt x="14824" y="0"/>
                    </a:moveTo>
                    <a:cubicBezTo>
                      <a:pt x="12379" y="0"/>
                      <a:pt x="10360" y="3039"/>
                      <a:pt x="10360" y="3039"/>
                    </a:cubicBezTo>
                    <a:cubicBezTo>
                      <a:pt x="10360" y="3039"/>
                      <a:pt x="8149" y="435"/>
                      <a:pt x="5751" y="435"/>
                    </a:cubicBezTo>
                    <a:cubicBezTo>
                      <a:pt x="5046" y="435"/>
                      <a:pt x="4326" y="660"/>
                      <a:pt x="3641" y="1239"/>
                    </a:cubicBezTo>
                    <a:cubicBezTo>
                      <a:pt x="653" y="3794"/>
                      <a:pt x="1358" y="11418"/>
                      <a:pt x="1358" y="11418"/>
                    </a:cubicBezTo>
                    <a:cubicBezTo>
                      <a:pt x="1358" y="11418"/>
                      <a:pt x="1336" y="11415"/>
                      <a:pt x="1292" y="11415"/>
                    </a:cubicBezTo>
                    <a:cubicBezTo>
                      <a:pt x="928" y="11415"/>
                      <a:pt x="-784" y="11584"/>
                      <a:pt x="427" y="14854"/>
                    </a:cubicBezTo>
                    <a:cubicBezTo>
                      <a:pt x="1810" y="18456"/>
                      <a:pt x="4832" y="21600"/>
                      <a:pt x="10392" y="21600"/>
                    </a:cubicBezTo>
                    <a:cubicBezTo>
                      <a:pt x="15986" y="21600"/>
                      <a:pt x="18718" y="16528"/>
                      <a:pt x="19843" y="14604"/>
                    </a:cubicBezTo>
                    <a:cubicBezTo>
                      <a:pt x="20816" y="12971"/>
                      <a:pt x="20563" y="10243"/>
                      <a:pt x="19062" y="10243"/>
                    </a:cubicBezTo>
                    <a:cubicBezTo>
                      <a:pt x="18826" y="10243"/>
                      <a:pt x="18563" y="10307"/>
                      <a:pt x="18268" y="10454"/>
                    </a:cubicBezTo>
                    <a:cubicBezTo>
                      <a:pt x="18268" y="10454"/>
                      <a:pt x="19362" y="2245"/>
                      <a:pt x="16308" y="400"/>
                    </a:cubicBezTo>
                    <a:cubicBezTo>
                      <a:pt x="15804" y="118"/>
                      <a:pt x="15305" y="0"/>
                      <a:pt x="14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6" name="Google Shape;911;p39"/>
              <p:cNvSpPr/>
              <p:nvPr/>
            </p:nvSpPr>
            <p:spPr bwMode="auto">
              <a:xfrm>
                <a:off x="616485" y="379104"/>
                <a:ext cx="49059" cy="37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39" h="21600" fill="norm" stroke="1" extrusionOk="0">
                    <a:moveTo>
                      <a:pt x="8401" y="0"/>
                    </a:moveTo>
                    <a:cubicBezTo>
                      <a:pt x="5725" y="0"/>
                      <a:pt x="3025" y="801"/>
                      <a:pt x="1177" y="2725"/>
                    </a:cubicBezTo>
                    <a:cubicBezTo>
                      <a:pt x="-3907" y="8496"/>
                      <a:pt x="9131" y="21600"/>
                      <a:pt x="9131" y="21600"/>
                    </a:cubicBezTo>
                    <a:cubicBezTo>
                      <a:pt x="9131" y="21600"/>
                      <a:pt x="16452" y="11101"/>
                      <a:pt x="17085" y="5851"/>
                    </a:cubicBezTo>
                    <a:cubicBezTo>
                      <a:pt x="17693" y="2525"/>
                      <a:pt x="13120" y="0"/>
                      <a:pt x="84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7" name="Google Shape;912;p39"/>
              <p:cNvSpPr/>
              <p:nvPr/>
            </p:nvSpPr>
            <p:spPr bwMode="auto">
              <a:xfrm>
                <a:off x="615326" y="431204"/>
                <a:ext cx="52394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15" h="21600" fill="norm" stroke="1" extrusionOk="0">
                    <a:moveTo>
                      <a:pt x="370" y="0"/>
                    </a:moveTo>
                    <a:cubicBezTo>
                      <a:pt x="0" y="1789"/>
                      <a:pt x="0" y="3577"/>
                      <a:pt x="0" y="5366"/>
                    </a:cubicBezTo>
                    <a:cubicBezTo>
                      <a:pt x="0" y="5366"/>
                      <a:pt x="1480" y="19811"/>
                      <a:pt x="4098" y="21600"/>
                    </a:cubicBezTo>
                    <a:lnTo>
                      <a:pt x="5208" y="21600"/>
                    </a:lnTo>
                    <a:cubicBezTo>
                      <a:pt x="7058" y="21600"/>
                      <a:pt x="8936" y="18023"/>
                      <a:pt x="10786" y="10869"/>
                    </a:cubicBezTo>
                    <a:cubicBezTo>
                      <a:pt x="12009" y="15684"/>
                      <a:pt x="13802" y="20087"/>
                      <a:pt x="15766" y="20087"/>
                    </a:cubicBezTo>
                    <a:cubicBezTo>
                      <a:pt x="17417" y="20087"/>
                      <a:pt x="19153" y="17197"/>
                      <a:pt x="20860" y="8943"/>
                    </a:cubicBezTo>
                    <a:cubicBezTo>
                      <a:pt x="21600" y="5366"/>
                      <a:pt x="21600" y="3577"/>
                      <a:pt x="20860" y="1789"/>
                    </a:cubicBezTo>
                    <a:cubicBezTo>
                      <a:pt x="20661" y="963"/>
                      <a:pt x="20462" y="413"/>
                      <a:pt x="20291" y="413"/>
                    </a:cubicBezTo>
                    <a:cubicBezTo>
                      <a:pt x="20092" y="413"/>
                      <a:pt x="19921" y="963"/>
                      <a:pt x="19722" y="1789"/>
                    </a:cubicBezTo>
                    <a:cubicBezTo>
                      <a:pt x="18498" y="8392"/>
                      <a:pt x="17132" y="10594"/>
                      <a:pt x="15851" y="10594"/>
                    </a:cubicBezTo>
                    <a:cubicBezTo>
                      <a:pt x="13319" y="10594"/>
                      <a:pt x="11156" y="1789"/>
                      <a:pt x="11156" y="1789"/>
                    </a:cubicBezTo>
                    <a:cubicBezTo>
                      <a:pt x="10985" y="963"/>
                      <a:pt x="10786" y="413"/>
                      <a:pt x="10558" y="413"/>
                    </a:cubicBezTo>
                    <a:cubicBezTo>
                      <a:pt x="10330" y="413"/>
                      <a:pt x="10046" y="963"/>
                      <a:pt x="9676" y="1789"/>
                    </a:cubicBezTo>
                    <a:cubicBezTo>
                      <a:pt x="8111" y="9355"/>
                      <a:pt x="6574" y="13070"/>
                      <a:pt x="5464" y="13070"/>
                    </a:cubicBezTo>
                    <a:cubicBezTo>
                      <a:pt x="5236" y="13070"/>
                      <a:pt x="5009" y="12932"/>
                      <a:pt x="4838" y="12657"/>
                    </a:cubicBezTo>
                    <a:cubicBezTo>
                      <a:pt x="2960" y="10869"/>
                      <a:pt x="1850" y="1789"/>
                      <a:pt x="1850" y="1789"/>
                    </a:cubicBezTo>
                    <a:cubicBezTo>
                      <a:pt x="1480" y="0"/>
                      <a:pt x="1110" y="0"/>
                      <a:pt x="3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8" name="Google Shape;913;p39"/>
              <p:cNvSpPr/>
              <p:nvPr/>
            </p:nvSpPr>
            <p:spPr bwMode="auto">
              <a:xfrm>
                <a:off x="634912" y="396580"/>
                <a:ext cx="12701" cy="40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960" y="0"/>
                    </a:moveTo>
                    <a:cubicBezTo>
                      <a:pt x="8640" y="0"/>
                      <a:pt x="0" y="488"/>
                      <a:pt x="0" y="977"/>
                    </a:cubicBezTo>
                    <a:lnTo>
                      <a:pt x="0" y="20135"/>
                    </a:lnTo>
                    <a:cubicBezTo>
                      <a:pt x="0" y="20623"/>
                      <a:pt x="8640" y="21600"/>
                      <a:pt x="12960" y="21600"/>
                    </a:cubicBezTo>
                    <a:cubicBezTo>
                      <a:pt x="17280" y="21600"/>
                      <a:pt x="21600" y="20623"/>
                      <a:pt x="21600" y="20135"/>
                    </a:cubicBezTo>
                    <a:lnTo>
                      <a:pt x="21600" y="977"/>
                    </a:lnTo>
                    <a:cubicBezTo>
                      <a:pt x="21600" y="488"/>
                      <a:pt x="17280" y="0"/>
                      <a:pt x="129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9" name="Google Shape;914;p39"/>
              <p:cNvSpPr/>
              <p:nvPr/>
            </p:nvSpPr>
            <p:spPr bwMode="auto">
              <a:xfrm>
                <a:off x="570924" y="359192"/>
                <a:ext cx="140748" cy="3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1" h="21600" fill="norm" stroke="1" extrusionOk="0">
                    <a:moveTo>
                      <a:pt x="10829" y="0"/>
                    </a:moveTo>
                    <a:cubicBezTo>
                      <a:pt x="4279" y="0"/>
                      <a:pt x="380" y="15798"/>
                      <a:pt x="103" y="16379"/>
                    </a:cubicBezTo>
                    <a:cubicBezTo>
                      <a:pt x="-35" y="17539"/>
                      <a:pt x="-35" y="18119"/>
                      <a:pt x="103" y="18699"/>
                    </a:cubicBezTo>
                    <a:cubicBezTo>
                      <a:pt x="242" y="19012"/>
                      <a:pt x="348" y="19145"/>
                      <a:pt x="434" y="19145"/>
                    </a:cubicBezTo>
                    <a:cubicBezTo>
                      <a:pt x="519" y="19145"/>
                      <a:pt x="593" y="19012"/>
                      <a:pt x="657" y="18699"/>
                    </a:cubicBezTo>
                    <a:cubicBezTo>
                      <a:pt x="657" y="18699"/>
                      <a:pt x="4556" y="2945"/>
                      <a:pt x="10829" y="2945"/>
                    </a:cubicBezTo>
                    <a:cubicBezTo>
                      <a:pt x="17102" y="2945"/>
                      <a:pt x="20862" y="21020"/>
                      <a:pt x="20862" y="21020"/>
                    </a:cubicBezTo>
                    <a:cubicBezTo>
                      <a:pt x="20862" y="21600"/>
                      <a:pt x="20862" y="21600"/>
                      <a:pt x="21139" y="21600"/>
                    </a:cubicBezTo>
                    <a:cubicBezTo>
                      <a:pt x="21288" y="21600"/>
                      <a:pt x="21288" y="21600"/>
                      <a:pt x="21427" y="21020"/>
                    </a:cubicBezTo>
                    <a:cubicBezTo>
                      <a:pt x="21565" y="20440"/>
                      <a:pt x="21565" y="19279"/>
                      <a:pt x="21427" y="18699"/>
                    </a:cubicBezTo>
                    <a:cubicBezTo>
                      <a:pt x="21288" y="18119"/>
                      <a:pt x="17379" y="0"/>
                      <a:pt x="108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0" name="Google Shape;915;p39"/>
              <p:cNvSpPr/>
              <p:nvPr/>
            </p:nvSpPr>
            <p:spPr bwMode="auto">
              <a:xfrm>
                <a:off x="504136" y="351951"/>
                <a:ext cx="24648" cy="39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434" y="0"/>
                    </a:moveTo>
                    <a:cubicBezTo>
                      <a:pt x="4820" y="0"/>
                      <a:pt x="0" y="4497"/>
                      <a:pt x="0" y="10531"/>
                    </a:cubicBezTo>
                    <a:cubicBezTo>
                      <a:pt x="0" y="16565"/>
                      <a:pt x="4820" y="21600"/>
                      <a:pt x="10434" y="21600"/>
                    </a:cubicBezTo>
                    <a:cubicBezTo>
                      <a:pt x="16780" y="21600"/>
                      <a:pt x="21600" y="17065"/>
                      <a:pt x="21600" y="10531"/>
                    </a:cubicBezTo>
                    <a:cubicBezTo>
                      <a:pt x="21600" y="4497"/>
                      <a:pt x="16780" y="0"/>
                      <a:pt x="104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1" name="Google Shape;916;p39"/>
              <p:cNvSpPr/>
              <p:nvPr/>
            </p:nvSpPr>
            <p:spPr bwMode="auto">
              <a:xfrm>
                <a:off x="751931" y="351881"/>
                <a:ext cx="25553" cy="39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771" y="0"/>
                    </a:moveTo>
                    <a:cubicBezTo>
                      <a:pt x="11418" y="0"/>
                      <a:pt x="11124" y="0"/>
                      <a:pt x="10829" y="38"/>
                    </a:cubicBezTo>
                    <a:cubicBezTo>
                      <a:pt x="4650" y="38"/>
                      <a:pt x="0" y="4527"/>
                      <a:pt x="0" y="10551"/>
                    </a:cubicBezTo>
                    <a:cubicBezTo>
                      <a:pt x="0" y="16574"/>
                      <a:pt x="4650" y="21600"/>
                      <a:pt x="10829" y="21600"/>
                    </a:cubicBezTo>
                    <a:cubicBezTo>
                      <a:pt x="16185" y="21600"/>
                      <a:pt x="21600" y="17073"/>
                      <a:pt x="21600" y="10551"/>
                    </a:cubicBezTo>
                    <a:cubicBezTo>
                      <a:pt x="21600" y="4834"/>
                      <a:pt x="18069" y="0"/>
                      <a:pt x="117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2" name="Google Shape;917;p39"/>
              <p:cNvSpPr/>
              <p:nvPr/>
            </p:nvSpPr>
            <p:spPr bwMode="auto">
              <a:xfrm>
                <a:off x="436520" y="419069"/>
                <a:ext cx="109924" cy="534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9" h="21600" fill="norm" stroke="1" extrusionOk="0">
                    <a:moveTo>
                      <a:pt x="6851" y="0"/>
                    </a:moveTo>
                    <a:cubicBezTo>
                      <a:pt x="3069" y="0"/>
                      <a:pt x="301" y="2281"/>
                      <a:pt x="41" y="6365"/>
                    </a:cubicBezTo>
                    <a:cubicBezTo>
                      <a:pt x="-466" y="11912"/>
                      <a:pt x="3784" y="18530"/>
                      <a:pt x="9398" y="20755"/>
                    </a:cubicBezTo>
                    <a:cubicBezTo>
                      <a:pt x="10893" y="21318"/>
                      <a:pt x="12309" y="21600"/>
                      <a:pt x="13622" y="21600"/>
                    </a:cubicBezTo>
                    <a:cubicBezTo>
                      <a:pt x="17352" y="21600"/>
                      <a:pt x="20068" y="19319"/>
                      <a:pt x="20445" y="15207"/>
                    </a:cubicBezTo>
                    <a:cubicBezTo>
                      <a:pt x="21134" y="9688"/>
                      <a:pt x="16884" y="3802"/>
                      <a:pt x="11101" y="845"/>
                    </a:cubicBezTo>
                    <a:cubicBezTo>
                      <a:pt x="9606" y="282"/>
                      <a:pt x="8164" y="0"/>
                      <a:pt x="68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3" name="Google Shape;918;p39"/>
              <p:cNvSpPr/>
              <p:nvPr/>
            </p:nvSpPr>
            <p:spPr bwMode="auto">
              <a:xfrm>
                <a:off x="728031" y="419069"/>
                <a:ext cx="109649" cy="534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92" h="21600" fill="norm" stroke="1" extrusionOk="0">
                    <a:moveTo>
                      <a:pt x="13840" y="0"/>
                    </a:moveTo>
                    <a:cubicBezTo>
                      <a:pt x="12520" y="0"/>
                      <a:pt x="11067" y="282"/>
                      <a:pt x="9549" y="845"/>
                    </a:cubicBezTo>
                    <a:cubicBezTo>
                      <a:pt x="3674" y="3802"/>
                      <a:pt x="-472" y="9688"/>
                      <a:pt x="43" y="15207"/>
                    </a:cubicBezTo>
                    <a:cubicBezTo>
                      <a:pt x="307" y="19319"/>
                      <a:pt x="3119" y="21600"/>
                      <a:pt x="6961" y="21600"/>
                    </a:cubicBezTo>
                    <a:cubicBezTo>
                      <a:pt x="8295" y="21600"/>
                      <a:pt x="9760" y="21318"/>
                      <a:pt x="11279" y="20755"/>
                    </a:cubicBezTo>
                    <a:cubicBezTo>
                      <a:pt x="16797" y="18530"/>
                      <a:pt x="21128" y="11912"/>
                      <a:pt x="20772" y="6365"/>
                    </a:cubicBezTo>
                    <a:cubicBezTo>
                      <a:pt x="20389" y="2281"/>
                      <a:pt x="17629" y="0"/>
                      <a:pt x="138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188" name="Google Shape;919;p39"/>
          <p:cNvGrpSpPr/>
          <p:nvPr/>
        </p:nvGrpSpPr>
        <p:grpSpPr bwMode="auto">
          <a:xfrm>
            <a:off x="7281661" y="3409374"/>
            <a:ext cx="1349508" cy="1456519"/>
            <a:chOff x="0" y="0"/>
            <a:chExt cx="1349507" cy="1456517"/>
          </a:xfrm>
        </p:grpSpPr>
        <p:sp>
          <p:nvSpPr>
            <p:cNvPr id="1166" name="Google Shape;920;p39"/>
            <p:cNvSpPr/>
            <p:nvPr/>
          </p:nvSpPr>
          <p:spPr bwMode="auto">
            <a:xfrm>
              <a:off x="0" y="0"/>
              <a:ext cx="1349508" cy="1456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8" h="21600" fill="norm" stroke="1" extrusionOk="0">
                  <a:moveTo>
                    <a:pt x="13391" y="0"/>
                  </a:moveTo>
                  <a:cubicBezTo>
                    <a:pt x="12770" y="0"/>
                    <a:pt x="12247" y="47"/>
                    <a:pt x="11723" y="187"/>
                  </a:cubicBezTo>
                  <a:cubicBezTo>
                    <a:pt x="6095" y="1070"/>
                    <a:pt x="5047" y="6192"/>
                    <a:pt x="4380" y="9264"/>
                  </a:cubicBezTo>
                  <a:cubicBezTo>
                    <a:pt x="4188" y="10148"/>
                    <a:pt x="4045" y="10987"/>
                    <a:pt x="3806" y="11452"/>
                  </a:cubicBezTo>
                  <a:cubicBezTo>
                    <a:pt x="3616" y="11870"/>
                    <a:pt x="3378" y="12103"/>
                    <a:pt x="3235" y="12290"/>
                  </a:cubicBezTo>
                  <a:cubicBezTo>
                    <a:pt x="2614" y="12336"/>
                    <a:pt x="1995" y="12570"/>
                    <a:pt x="1518" y="12988"/>
                  </a:cubicBezTo>
                  <a:cubicBezTo>
                    <a:pt x="803" y="13500"/>
                    <a:pt x="326" y="14338"/>
                    <a:pt x="231" y="15176"/>
                  </a:cubicBezTo>
                  <a:lnTo>
                    <a:pt x="231" y="15502"/>
                  </a:lnTo>
                  <a:cubicBezTo>
                    <a:pt x="136" y="15641"/>
                    <a:pt x="136" y="15828"/>
                    <a:pt x="87" y="15968"/>
                  </a:cubicBezTo>
                  <a:cubicBezTo>
                    <a:pt x="87" y="16014"/>
                    <a:pt x="40" y="16107"/>
                    <a:pt x="40" y="16201"/>
                  </a:cubicBezTo>
                  <a:cubicBezTo>
                    <a:pt x="-103" y="17132"/>
                    <a:pt x="136" y="17969"/>
                    <a:pt x="755" y="18667"/>
                  </a:cubicBezTo>
                  <a:cubicBezTo>
                    <a:pt x="1710" y="19924"/>
                    <a:pt x="3569" y="20669"/>
                    <a:pt x="6001" y="20715"/>
                  </a:cubicBezTo>
                  <a:lnTo>
                    <a:pt x="7622" y="20715"/>
                  </a:lnTo>
                  <a:cubicBezTo>
                    <a:pt x="7955" y="20715"/>
                    <a:pt x="8336" y="20715"/>
                    <a:pt x="8671" y="20669"/>
                  </a:cubicBezTo>
                  <a:cubicBezTo>
                    <a:pt x="9290" y="21227"/>
                    <a:pt x="10053" y="21600"/>
                    <a:pt x="10959" y="21600"/>
                  </a:cubicBezTo>
                  <a:cubicBezTo>
                    <a:pt x="11245" y="21600"/>
                    <a:pt x="11484" y="21554"/>
                    <a:pt x="11770" y="21460"/>
                  </a:cubicBezTo>
                  <a:cubicBezTo>
                    <a:pt x="12199" y="21414"/>
                    <a:pt x="12676" y="21321"/>
                    <a:pt x="13009" y="21088"/>
                  </a:cubicBezTo>
                  <a:cubicBezTo>
                    <a:pt x="13201" y="20994"/>
                    <a:pt x="13391" y="20902"/>
                    <a:pt x="13582" y="20763"/>
                  </a:cubicBezTo>
                  <a:cubicBezTo>
                    <a:pt x="13677" y="20763"/>
                    <a:pt x="13725" y="20715"/>
                    <a:pt x="13868" y="20715"/>
                  </a:cubicBezTo>
                  <a:cubicBezTo>
                    <a:pt x="14536" y="20622"/>
                    <a:pt x="15107" y="20390"/>
                    <a:pt x="15536" y="19924"/>
                  </a:cubicBezTo>
                  <a:cubicBezTo>
                    <a:pt x="15871" y="19691"/>
                    <a:pt x="16204" y="19366"/>
                    <a:pt x="16443" y="19039"/>
                  </a:cubicBezTo>
                  <a:cubicBezTo>
                    <a:pt x="16776" y="18527"/>
                    <a:pt x="16967" y="17875"/>
                    <a:pt x="16967" y="17224"/>
                  </a:cubicBezTo>
                  <a:lnTo>
                    <a:pt x="16967" y="17178"/>
                  </a:lnTo>
                  <a:cubicBezTo>
                    <a:pt x="19208" y="15083"/>
                    <a:pt x="20544" y="12243"/>
                    <a:pt x="20877" y="9543"/>
                  </a:cubicBezTo>
                  <a:cubicBezTo>
                    <a:pt x="21497" y="5028"/>
                    <a:pt x="19208" y="1118"/>
                    <a:pt x="15393" y="233"/>
                  </a:cubicBezTo>
                  <a:cubicBezTo>
                    <a:pt x="14822" y="140"/>
                    <a:pt x="14105" y="0"/>
                    <a:pt x="1339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7" name="Google Shape;921;p39"/>
            <p:cNvSpPr/>
            <p:nvPr/>
          </p:nvSpPr>
          <p:spPr bwMode="auto">
            <a:xfrm>
              <a:off x="656364" y="1227520"/>
              <a:ext cx="141177" cy="1214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7" h="21600" fill="norm" stroke="1" extrusionOk="0">
                  <a:moveTo>
                    <a:pt x="10350" y="0"/>
                  </a:moveTo>
                  <a:cubicBezTo>
                    <a:pt x="8677" y="0"/>
                    <a:pt x="7522" y="746"/>
                    <a:pt x="7522" y="2093"/>
                  </a:cubicBezTo>
                  <a:cubicBezTo>
                    <a:pt x="6293" y="1711"/>
                    <a:pt x="5065" y="855"/>
                    <a:pt x="4191" y="855"/>
                  </a:cubicBezTo>
                  <a:cubicBezTo>
                    <a:pt x="3658" y="855"/>
                    <a:pt x="3273" y="1165"/>
                    <a:pt x="3081" y="2093"/>
                  </a:cubicBezTo>
                  <a:cubicBezTo>
                    <a:pt x="2592" y="2093"/>
                    <a:pt x="2592" y="1474"/>
                    <a:pt x="1600" y="1474"/>
                  </a:cubicBezTo>
                  <a:cubicBezTo>
                    <a:pt x="120" y="1474"/>
                    <a:pt x="-872" y="4513"/>
                    <a:pt x="1112" y="5113"/>
                  </a:cubicBezTo>
                  <a:cubicBezTo>
                    <a:pt x="5553" y="7552"/>
                    <a:pt x="7522" y="11792"/>
                    <a:pt x="5553" y="17251"/>
                  </a:cubicBezTo>
                  <a:cubicBezTo>
                    <a:pt x="5553" y="17870"/>
                    <a:pt x="5050" y="18470"/>
                    <a:pt x="5050" y="19689"/>
                  </a:cubicBezTo>
                  <a:cubicBezTo>
                    <a:pt x="5316" y="20981"/>
                    <a:pt x="6145" y="21600"/>
                    <a:pt x="6945" y="21600"/>
                  </a:cubicBezTo>
                  <a:cubicBezTo>
                    <a:pt x="7626" y="21600"/>
                    <a:pt x="8277" y="21145"/>
                    <a:pt x="8514" y="20290"/>
                  </a:cubicBezTo>
                  <a:cubicBezTo>
                    <a:pt x="10483" y="16050"/>
                    <a:pt x="10483" y="11792"/>
                    <a:pt x="8514" y="7552"/>
                  </a:cubicBezTo>
                  <a:cubicBezTo>
                    <a:pt x="10483" y="10591"/>
                    <a:pt x="10987" y="13611"/>
                    <a:pt x="10483" y="17251"/>
                  </a:cubicBezTo>
                  <a:cubicBezTo>
                    <a:pt x="10483" y="18761"/>
                    <a:pt x="11830" y="19853"/>
                    <a:pt x="12852" y="19853"/>
                  </a:cubicBezTo>
                  <a:cubicBezTo>
                    <a:pt x="13074" y="19853"/>
                    <a:pt x="13281" y="19798"/>
                    <a:pt x="13444" y="19689"/>
                  </a:cubicBezTo>
                  <a:cubicBezTo>
                    <a:pt x="15916" y="17870"/>
                    <a:pt x="13947" y="9972"/>
                    <a:pt x="12956" y="6933"/>
                  </a:cubicBezTo>
                  <a:cubicBezTo>
                    <a:pt x="12467" y="5732"/>
                    <a:pt x="11475" y="4513"/>
                    <a:pt x="10987" y="3912"/>
                  </a:cubicBezTo>
                  <a:cubicBezTo>
                    <a:pt x="13947" y="3912"/>
                    <a:pt x="15916" y="8753"/>
                    <a:pt x="16420" y="13011"/>
                  </a:cubicBezTo>
                  <a:cubicBezTo>
                    <a:pt x="16420" y="13611"/>
                    <a:pt x="16420" y="14831"/>
                    <a:pt x="17397" y="16050"/>
                  </a:cubicBezTo>
                  <a:cubicBezTo>
                    <a:pt x="17678" y="16377"/>
                    <a:pt x="18063" y="16541"/>
                    <a:pt x="18478" y="16541"/>
                  </a:cubicBezTo>
                  <a:cubicBezTo>
                    <a:pt x="19544" y="16541"/>
                    <a:pt x="20728" y="15540"/>
                    <a:pt x="20358" y="14230"/>
                  </a:cubicBezTo>
                  <a:cubicBezTo>
                    <a:pt x="20358" y="10591"/>
                    <a:pt x="18877" y="6933"/>
                    <a:pt x="17900" y="3912"/>
                  </a:cubicBezTo>
                  <a:cubicBezTo>
                    <a:pt x="15413" y="1201"/>
                    <a:pt x="12467" y="0"/>
                    <a:pt x="1035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8" name="Google Shape;922;p39"/>
            <p:cNvSpPr/>
            <p:nvPr/>
          </p:nvSpPr>
          <p:spPr bwMode="auto">
            <a:xfrm>
              <a:off x="801335" y="1164183"/>
              <a:ext cx="146757" cy="128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48" h="21600" fill="norm" stroke="1" extrusionOk="0">
                  <a:moveTo>
                    <a:pt x="9145" y="0"/>
                  </a:moveTo>
                  <a:cubicBezTo>
                    <a:pt x="8273" y="0"/>
                    <a:pt x="6503" y="0"/>
                    <a:pt x="6067" y="1135"/>
                  </a:cubicBezTo>
                  <a:cubicBezTo>
                    <a:pt x="5750" y="1032"/>
                    <a:pt x="5472" y="997"/>
                    <a:pt x="5208" y="997"/>
                  </a:cubicBezTo>
                  <a:cubicBezTo>
                    <a:pt x="4019" y="997"/>
                    <a:pt x="3425" y="2012"/>
                    <a:pt x="3425" y="3439"/>
                  </a:cubicBezTo>
                  <a:lnTo>
                    <a:pt x="1654" y="3439"/>
                  </a:lnTo>
                  <a:cubicBezTo>
                    <a:pt x="-552" y="3439"/>
                    <a:pt x="-552" y="7446"/>
                    <a:pt x="1654" y="7446"/>
                  </a:cubicBezTo>
                  <a:cubicBezTo>
                    <a:pt x="5182" y="7446"/>
                    <a:pt x="7824" y="12623"/>
                    <a:pt x="6503" y="17782"/>
                  </a:cubicBezTo>
                  <a:cubicBezTo>
                    <a:pt x="6067" y="18917"/>
                    <a:pt x="6503" y="20654"/>
                    <a:pt x="6952" y="21222"/>
                  </a:cubicBezTo>
                  <a:cubicBezTo>
                    <a:pt x="7295" y="21480"/>
                    <a:pt x="7626" y="21600"/>
                    <a:pt x="7956" y="21600"/>
                  </a:cubicBezTo>
                  <a:cubicBezTo>
                    <a:pt x="10466" y="21600"/>
                    <a:pt x="11880" y="14188"/>
                    <a:pt x="9145" y="8599"/>
                  </a:cubicBezTo>
                  <a:cubicBezTo>
                    <a:pt x="10466" y="9751"/>
                    <a:pt x="11351" y="11471"/>
                    <a:pt x="11351" y="14343"/>
                  </a:cubicBezTo>
                  <a:cubicBezTo>
                    <a:pt x="11351" y="17197"/>
                    <a:pt x="10915" y="18917"/>
                    <a:pt x="12672" y="20069"/>
                  </a:cubicBezTo>
                  <a:cubicBezTo>
                    <a:pt x="12831" y="20121"/>
                    <a:pt x="12976" y="20155"/>
                    <a:pt x="13121" y="20155"/>
                  </a:cubicBezTo>
                  <a:cubicBezTo>
                    <a:pt x="15869" y="20155"/>
                    <a:pt x="16794" y="10043"/>
                    <a:pt x="11351" y="4592"/>
                  </a:cubicBezTo>
                  <a:cubicBezTo>
                    <a:pt x="17085" y="8599"/>
                    <a:pt x="13557" y="15478"/>
                    <a:pt x="17521" y="15478"/>
                  </a:cubicBezTo>
                  <a:cubicBezTo>
                    <a:pt x="21048" y="15478"/>
                    <a:pt x="17957" y="0"/>
                    <a:pt x="914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9" name="Google Shape;923;p39"/>
            <p:cNvSpPr/>
            <p:nvPr/>
          </p:nvSpPr>
          <p:spPr bwMode="auto">
            <a:xfrm>
              <a:off x="53187" y="46227"/>
              <a:ext cx="1215026" cy="123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85" h="21600" fill="norm" stroke="1" extrusionOk="0">
                  <a:moveTo>
                    <a:pt x="12721" y="0"/>
                  </a:moveTo>
                  <a:cubicBezTo>
                    <a:pt x="12078" y="0"/>
                    <a:pt x="11583" y="84"/>
                    <a:pt x="11525" y="152"/>
                  </a:cubicBezTo>
                  <a:cubicBezTo>
                    <a:pt x="5345" y="1045"/>
                    <a:pt x="5917" y="9802"/>
                    <a:pt x="4411" y="13973"/>
                  </a:cubicBezTo>
                  <a:cubicBezTo>
                    <a:pt x="3477" y="16536"/>
                    <a:pt x="1764" y="17728"/>
                    <a:pt x="984" y="17728"/>
                  </a:cubicBezTo>
                  <a:cubicBezTo>
                    <a:pt x="859" y="17728"/>
                    <a:pt x="753" y="17663"/>
                    <a:pt x="666" y="17663"/>
                  </a:cubicBezTo>
                  <a:cubicBezTo>
                    <a:pt x="608" y="17663"/>
                    <a:pt x="559" y="17692"/>
                    <a:pt x="517" y="17787"/>
                  </a:cubicBezTo>
                  <a:cubicBezTo>
                    <a:pt x="205" y="17906"/>
                    <a:pt x="257" y="18324"/>
                    <a:pt x="465" y="18503"/>
                  </a:cubicBezTo>
                  <a:cubicBezTo>
                    <a:pt x="257" y="18621"/>
                    <a:pt x="154" y="18919"/>
                    <a:pt x="361" y="19098"/>
                  </a:cubicBezTo>
                  <a:cubicBezTo>
                    <a:pt x="101" y="19217"/>
                    <a:pt x="-2" y="19396"/>
                    <a:pt x="205" y="19633"/>
                  </a:cubicBezTo>
                  <a:cubicBezTo>
                    <a:pt x="-2" y="19694"/>
                    <a:pt x="-106" y="19992"/>
                    <a:pt x="154" y="20230"/>
                  </a:cubicBezTo>
                  <a:cubicBezTo>
                    <a:pt x="257" y="20587"/>
                    <a:pt x="1297" y="21480"/>
                    <a:pt x="3840" y="21600"/>
                  </a:cubicBezTo>
                  <a:lnTo>
                    <a:pt x="5658" y="21600"/>
                  </a:lnTo>
                  <a:cubicBezTo>
                    <a:pt x="19833" y="21362"/>
                    <a:pt x="21494" y="2236"/>
                    <a:pt x="14382" y="211"/>
                  </a:cubicBezTo>
                  <a:cubicBezTo>
                    <a:pt x="13831" y="54"/>
                    <a:pt x="13230" y="0"/>
                    <a:pt x="1272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0" name="Google Shape;924;p39"/>
            <p:cNvSpPr/>
            <p:nvPr/>
          </p:nvSpPr>
          <p:spPr bwMode="auto">
            <a:xfrm>
              <a:off x="547912" y="170751"/>
              <a:ext cx="673902" cy="581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21600" fill="norm" stroke="1" extrusionOk="0">
                  <a:moveTo>
                    <a:pt x="7685" y="0"/>
                  </a:moveTo>
                  <a:cubicBezTo>
                    <a:pt x="3806" y="0"/>
                    <a:pt x="0" y="4789"/>
                    <a:pt x="0" y="10521"/>
                  </a:cubicBezTo>
                  <a:cubicBezTo>
                    <a:pt x="157" y="17863"/>
                    <a:pt x="5419" y="21600"/>
                    <a:pt x="10640" y="21600"/>
                  </a:cubicBezTo>
                  <a:cubicBezTo>
                    <a:pt x="16142" y="21600"/>
                    <a:pt x="21600" y="17452"/>
                    <a:pt x="20999" y="9002"/>
                  </a:cubicBezTo>
                  <a:cubicBezTo>
                    <a:pt x="20632" y="3312"/>
                    <a:pt x="17973" y="403"/>
                    <a:pt x="15273" y="403"/>
                  </a:cubicBezTo>
                  <a:cubicBezTo>
                    <a:pt x="14069" y="403"/>
                    <a:pt x="12855" y="988"/>
                    <a:pt x="11832" y="2161"/>
                  </a:cubicBezTo>
                  <a:cubicBezTo>
                    <a:pt x="10567" y="653"/>
                    <a:pt x="9119" y="0"/>
                    <a:pt x="768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1" name="Google Shape;925;p39"/>
            <p:cNvSpPr/>
            <p:nvPr/>
          </p:nvSpPr>
          <p:spPr bwMode="auto">
            <a:xfrm>
              <a:off x="235678" y="713461"/>
              <a:ext cx="474519" cy="456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8" h="21600" fill="norm" stroke="1" extrusionOk="0">
                  <a:moveTo>
                    <a:pt x="13518" y="0"/>
                  </a:moveTo>
                  <a:cubicBezTo>
                    <a:pt x="11945" y="0"/>
                    <a:pt x="10234" y="809"/>
                    <a:pt x="8575" y="2757"/>
                  </a:cubicBezTo>
                  <a:cubicBezTo>
                    <a:pt x="8432" y="2917"/>
                    <a:pt x="8432" y="3077"/>
                    <a:pt x="8432" y="3241"/>
                  </a:cubicBezTo>
                  <a:cubicBezTo>
                    <a:pt x="5546" y="7602"/>
                    <a:pt x="6557" y="11808"/>
                    <a:pt x="214" y="15684"/>
                  </a:cubicBezTo>
                  <a:cubicBezTo>
                    <a:pt x="-71" y="15849"/>
                    <a:pt x="-71" y="16493"/>
                    <a:pt x="214" y="16653"/>
                  </a:cubicBezTo>
                  <a:cubicBezTo>
                    <a:pt x="646" y="16818"/>
                    <a:pt x="936" y="16978"/>
                    <a:pt x="1368" y="16978"/>
                  </a:cubicBezTo>
                  <a:cubicBezTo>
                    <a:pt x="1225" y="16978"/>
                    <a:pt x="1225" y="17138"/>
                    <a:pt x="936" y="17138"/>
                  </a:cubicBezTo>
                  <a:cubicBezTo>
                    <a:pt x="646" y="17462"/>
                    <a:pt x="646" y="18111"/>
                    <a:pt x="936" y="18271"/>
                  </a:cubicBezTo>
                  <a:cubicBezTo>
                    <a:pt x="1225" y="18431"/>
                    <a:pt x="1510" y="18431"/>
                    <a:pt x="1947" y="18596"/>
                  </a:cubicBezTo>
                  <a:cubicBezTo>
                    <a:pt x="1368" y="18756"/>
                    <a:pt x="646" y="18756"/>
                    <a:pt x="646" y="19400"/>
                  </a:cubicBezTo>
                  <a:cubicBezTo>
                    <a:pt x="646" y="19885"/>
                    <a:pt x="793" y="19885"/>
                    <a:pt x="1225" y="20050"/>
                  </a:cubicBezTo>
                  <a:cubicBezTo>
                    <a:pt x="793" y="20209"/>
                    <a:pt x="793" y="20859"/>
                    <a:pt x="1225" y="21019"/>
                  </a:cubicBezTo>
                  <a:cubicBezTo>
                    <a:pt x="2072" y="21334"/>
                    <a:pt x="3580" y="21600"/>
                    <a:pt x="5395" y="21600"/>
                  </a:cubicBezTo>
                  <a:cubicBezTo>
                    <a:pt x="10079" y="21600"/>
                    <a:pt x="16789" y="19836"/>
                    <a:pt x="19386" y="12612"/>
                  </a:cubicBezTo>
                  <a:cubicBezTo>
                    <a:pt x="21529" y="6841"/>
                    <a:pt x="18090" y="0"/>
                    <a:pt x="1351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2" name="Google Shape;926;p39"/>
            <p:cNvSpPr/>
            <p:nvPr/>
          </p:nvSpPr>
          <p:spPr bwMode="auto">
            <a:xfrm>
              <a:off x="437836" y="560900"/>
              <a:ext cx="64211" cy="76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91" h="21600" fill="norm" stroke="1" extrusionOk="0">
                  <a:moveTo>
                    <a:pt x="9142" y="0"/>
                  </a:moveTo>
                  <a:cubicBezTo>
                    <a:pt x="7001" y="0"/>
                    <a:pt x="5176" y="1266"/>
                    <a:pt x="4648" y="3595"/>
                  </a:cubicBezTo>
                  <a:lnTo>
                    <a:pt x="1105" y="11275"/>
                  </a:lnTo>
                  <a:cubicBezTo>
                    <a:pt x="-1962" y="15963"/>
                    <a:pt x="1845" y="21600"/>
                    <a:pt x="6551" y="21600"/>
                  </a:cubicBezTo>
                  <a:cubicBezTo>
                    <a:pt x="8560" y="21600"/>
                    <a:pt x="10728" y="20565"/>
                    <a:pt x="12579" y="17976"/>
                  </a:cubicBezTo>
                  <a:cubicBezTo>
                    <a:pt x="15223" y="12224"/>
                    <a:pt x="19638" y="6471"/>
                    <a:pt x="13451" y="1668"/>
                  </a:cubicBezTo>
                  <a:cubicBezTo>
                    <a:pt x="12077" y="546"/>
                    <a:pt x="10543" y="0"/>
                    <a:pt x="91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3" name="Google Shape;927;p39"/>
            <p:cNvSpPr/>
            <p:nvPr/>
          </p:nvSpPr>
          <p:spPr bwMode="auto">
            <a:xfrm>
              <a:off x="489572" y="618098"/>
              <a:ext cx="61275" cy="69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39" h="21600" fill="norm" stroke="1" extrusionOk="0">
                  <a:moveTo>
                    <a:pt x="11001" y="0"/>
                  </a:moveTo>
                  <a:cubicBezTo>
                    <a:pt x="4476" y="0"/>
                    <a:pt x="2290" y="5257"/>
                    <a:pt x="104" y="12669"/>
                  </a:cubicBezTo>
                  <a:cubicBezTo>
                    <a:pt x="-810" y="17134"/>
                    <a:pt x="4508" y="21600"/>
                    <a:pt x="9435" y="21600"/>
                  </a:cubicBezTo>
                  <a:cubicBezTo>
                    <a:pt x="10349" y="21600"/>
                    <a:pt x="11230" y="21442"/>
                    <a:pt x="12078" y="21125"/>
                  </a:cubicBezTo>
                  <a:cubicBezTo>
                    <a:pt x="15341" y="19003"/>
                    <a:pt x="16450" y="16881"/>
                    <a:pt x="17527" y="12669"/>
                  </a:cubicBezTo>
                  <a:cubicBezTo>
                    <a:pt x="18604" y="10547"/>
                    <a:pt x="20790" y="7379"/>
                    <a:pt x="18604" y="5257"/>
                  </a:cubicBezTo>
                  <a:cubicBezTo>
                    <a:pt x="17527" y="2090"/>
                    <a:pt x="15341" y="0"/>
                    <a:pt x="1100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4" name="Google Shape;928;p39"/>
            <p:cNvSpPr/>
            <p:nvPr/>
          </p:nvSpPr>
          <p:spPr bwMode="auto">
            <a:xfrm>
              <a:off x="811985" y="818646"/>
              <a:ext cx="68849" cy="75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578" h="21600" fill="norm" stroke="1" extrusionOk="0">
                  <a:moveTo>
                    <a:pt x="9380" y="0"/>
                  </a:moveTo>
                  <a:cubicBezTo>
                    <a:pt x="7852" y="0"/>
                    <a:pt x="6324" y="670"/>
                    <a:pt x="5120" y="2157"/>
                  </a:cubicBezTo>
                  <a:cubicBezTo>
                    <a:pt x="1277" y="7987"/>
                    <a:pt x="-3376" y="16761"/>
                    <a:pt x="3592" y="20638"/>
                  </a:cubicBezTo>
                  <a:cubicBezTo>
                    <a:pt x="4102" y="21279"/>
                    <a:pt x="4866" y="21600"/>
                    <a:pt x="5769" y="21600"/>
                  </a:cubicBezTo>
                  <a:cubicBezTo>
                    <a:pt x="7528" y="21600"/>
                    <a:pt x="9774" y="20317"/>
                    <a:pt x="11302" y="17723"/>
                  </a:cubicBezTo>
                  <a:cubicBezTo>
                    <a:pt x="12089" y="16761"/>
                    <a:pt x="12853" y="13846"/>
                    <a:pt x="13617" y="12855"/>
                  </a:cubicBezTo>
                  <a:cubicBezTo>
                    <a:pt x="18224" y="5626"/>
                    <a:pt x="13848" y="0"/>
                    <a:pt x="938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5" name="Google Shape;929;p39"/>
            <p:cNvSpPr/>
            <p:nvPr/>
          </p:nvSpPr>
          <p:spPr bwMode="auto">
            <a:xfrm>
              <a:off x="889254" y="849853"/>
              <a:ext cx="51160" cy="77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059" y="0"/>
                  </a:moveTo>
                  <a:cubicBezTo>
                    <a:pt x="8813" y="0"/>
                    <a:pt x="6437" y="602"/>
                    <a:pt x="4320" y="2008"/>
                  </a:cubicBezTo>
                  <a:cubicBezTo>
                    <a:pt x="0" y="3901"/>
                    <a:pt x="0" y="7745"/>
                    <a:pt x="0" y="14429"/>
                  </a:cubicBezTo>
                  <a:cubicBezTo>
                    <a:pt x="0" y="18846"/>
                    <a:pt x="5011" y="21600"/>
                    <a:pt x="10454" y="21600"/>
                  </a:cubicBezTo>
                  <a:cubicBezTo>
                    <a:pt x="13306" y="21600"/>
                    <a:pt x="16286" y="20854"/>
                    <a:pt x="18749" y="19219"/>
                  </a:cubicBezTo>
                  <a:cubicBezTo>
                    <a:pt x="21600" y="17297"/>
                    <a:pt x="21600" y="13482"/>
                    <a:pt x="21600" y="6770"/>
                  </a:cubicBezTo>
                  <a:cubicBezTo>
                    <a:pt x="21600" y="3385"/>
                    <a:pt x="16589" y="0"/>
                    <a:pt x="1105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6" name="Google Shape;930;p39"/>
            <p:cNvSpPr/>
            <p:nvPr/>
          </p:nvSpPr>
          <p:spPr bwMode="auto">
            <a:xfrm>
              <a:off x="1032605" y="801763"/>
              <a:ext cx="55169" cy="80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40" h="21600" fill="norm" stroke="1" extrusionOk="0">
                  <a:moveTo>
                    <a:pt x="9638" y="0"/>
                  </a:moveTo>
                  <a:cubicBezTo>
                    <a:pt x="4800" y="0"/>
                    <a:pt x="0" y="2621"/>
                    <a:pt x="0" y="6526"/>
                  </a:cubicBezTo>
                  <a:cubicBezTo>
                    <a:pt x="1105" y="13708"/>
                    <a:pt x="2248" y="21600"/>
                    <a:pt x="10171" y="21600"/>
                  </a:cubicBezTo>
                  <a:cubicBezTo>
                    <a:pt x="11314" y="21600"/>
                    <a:pt x="12571" y="21436"/>
                    <a:pt x="13981" y="21108"/>
                  </a:cubicBezTo>
                  <a:cubicBezTo>
                    <a:pt x="16533" y="20207"/>
                    <a:pt x="21600" y="16548"/>
                    <a:pt x="20343" y="12916"/>
                  </a:cubicBezTo>
                  <a:cubicBezTo>
                    <a:pt x="19048" y="11087"/>
                    <a:pt x="19048" y="8356"/>
                    <a:pt x="19048" y="6526"/>
                  </a:cubicBezTo>
                  <a:cubicBezTo>
                    <a:pt x="17905" y="1912"/>
                    <a:pt x="13752" y="0"/>
                    <a:pt x="963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7" name="Google Shape;931;p39"/>
            <p:cNvSpPr/>
            <p:nvPr/>
          </p:nvSpPr>
          <p:spPr bwMode="auto">
            <a:xfrm>
              <a:off x="758671" y="1003744"/>
              <a:ext cx="65148" cy="74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41" h="21600" fill="norm" stroke="1" extrusionOk="0">
                  <a:moveTo>
                    <a:pt x="11274" y="0"/>
                  </a:moveTo>
                  <a:cubicBezTo>
                    <a:pt x="5763" y="0"/>
                    <a:pt x="4827" y="4969"/>
                    <a:pt x="1162" y="9907"/>
                  </a:cubicBezTo>
                  <a:cubicBezTo>
                    <a:pt x="-2061" y="15501"/>
                    <a:pt x="1961" y="21600"/>
                    <a:pt x="6590" y="21600"/>
                  </a:cubicBezTo>
                  <a:cubicBezTo>
                    <a:pt x="8519" y="21600"/>
                    <a:pt x="10557" y="20499"/>
                    <a:pt x="12183" y="17851"/>
                  </a:cubicBezTo>
                  <a:cubicBezTo>
                    <a:pt x="14029" y="14876"/>
                    <a:pt x="14938" y="12912"/>
                    <a:pt x="15875" y="11901"/>
                  </a:cubicBezTo>
                  <a:cubicBezTo>
                    <a:pt x="19539" y="6932"/>
                    <a:pt x="16784" y="0"/>
                    <a:pt x="1127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8" name="Google Shape;932;p39"/>
            <p:cNvSpPr/>
            <p:nvPr/>
          </p:nvSpPr>
          <p:spPr bwMode="auto">
            <a:xfrm>
              <a:off x="844846" y="1012236"/>
              <a:ext cx="54308" cy="86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84" h="21600" fill="norm" stroke="1" extrusionOk="0">
                  <a:moveTo>
                    <a:pt x="10001" y="0"/>
                  </a:moveTo>
                  <a:cubicBezTo>
                    <a:pt x="7644" y="0"/>
                    <a:pt x="5096" y="433"/>
                    <a:pt x="2548" y="1274"/>
                  </a:cubicBezTo>
                  <a:cubicBezTo>
                    <a:pt x="0" y="3821"/>
                    <a:pt x="0" y="8941"/>
                    <a:pt x="0" y="14875"/>
                  </a:cubicBezTo>
                  <a:cubicBezTo>
                    <a:pt x="0" y="18976"/>
                    <a:pt x="4754" y="21600"/>
                    <a:pt x="9507" y="21600"/>
                  </a:cubicBezTo>
                  <a:cubicBezTo>
                    <a:pt x="13690" y="21600"/>
                    <a:pt x="17873" y="19613"/>
                    <a:pt x="19052" y="14875"/>
                  </a:cubicBezTo>
                  <a:cubicBezTo>
                    <a:pt x="20307" y="6368"/>
                    <a:pt x="21600" y="4687"/>
                    <a:pt x="16504" y="1274"/>
                  </a:cubicBezTo>
                  <a:cubicBezTo>
                    <a:pt x="14603" y="433"/>
                    <a:pt x="12397" y="0"/>
                    <a:pt x="1000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9" name="Google Shape;933;p39"/>
            <p:cNvSpPr/>
            <p:nvPr/>
          </p:nvSpPr>
          <p:spPr bwMode="auto">
            <a:xfrm>
              <a:off x="618687" y="1128985"/>
              <a:ext cx="66674" cy="76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30" h="21600" fill="norm" stroke="1" extrusionOk="0">
                  <a:moveTo>
                    <a:pt x="11289" y="0"/>
                  </a:moveTo>
                  <a:cubicBezTo>
                    <a:pt x="9391" y="0"/>
                    <a:pt x="7382" y="925"/>
                    <a:pt x="5759" y="3181"/>
                  </a:cubicBezTo>
                  <a:cubicBezTo>
                    <a:pt x="3915" y="6072"/>
                    <a:pt x="2099" y="8010"/>
                    <a:pt x="1164" y="10901"/>
                  </a:cubicBezTo>
                  <a:cubicBezTo>
                    <a:pt x="-1588" y="14747"/>
                    <a:pt x="1164" y="17667"/>
                    <a:pt x="3007" y="20559"/>
                  </a:cubicBezTo>
                  <a:cubicBezTo>
                    <a:pt x="4218" y="21282"/>
                    <a:pt x="5318" y="21600"/>
                    <a:pt x="6337" y="21600"/>
                  </a:cubicBezTo>
                  <a:cubicBezTo>
                    <a:pt x="10794" y="21600"/>
                    <a:pt x="13793" y="15614"/>
                    <a:pt x="16765" y="10901"/>
                  </a:cubicBezTo>
                  <a:cubicBezTo>
                    <a:pt x="20012" y="5436"/>
                    <a:pt x="15912" y="0"/>
                    <a:pt x="112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0" name="Google Shape;934;p39"/>
            <p:cNvSpPr/>
            <p:nvPr/>
          </p:nvSpPr>
          <p:spPr bwMode="auto">
            <a:xfrm>
              <a:off x="326080" y="1198256"/>
              <a:ext cx="85335" cy="48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5565" y="0"/>
                  </a:moveTo>
                  <a:cubicBezTo>
                    <a:pt x="7770" y="0"/>
                    <a:pt x="0" y="0"/>
                    <a:pt x="0" y="10663"/>
                  </a:cubicBezTo>
                  <a:cubicBezTo>
                    <a:pt x="0" y="16724"/>
                    <a:pt x="3471" y="21281"/>
                    <a:pt x="6915" y="21281"/>
                  </a:cubicBezTo>
                  <a:cubicBezTo>
                    <a:pt x="8780" y="21281"/>
                    <a:pt x="10878" y="21600"/>
                    <a:pt x="12898" y="21600"/>
                  </a:cubicBezTo>
                  <a:cubicBezTo>
                    <a:pt x="17456" y="21600"/>
                    <a:pt x="21600" y="20142"/>
                    <a:pt x="21600" y="10663"/>
                  </a:cubicBezTo>
                  <a:cubicBezTo>
                    <a:pt x="21600" y="4557"/>
                    <a:pt x="19010" y="0"/>
                    <a:pt x="1556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1" name="Google Shape;935;p39"/>
            <p:cNvSpPr/>
            <p:nvPr/>
          </p:nvSpPr>
          <p:spPr bwMode="auto">
            <a:xfrm>
              <a:off x="414257" y="839825"/>
              <a:ext cx="82494" cy="106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86" h="21600" fill="norm" stroke="1" extrusionOk="0">
                  <a:moveTo>
                    <a:pt x="8501" y="0"/>
                  </a:moveTo>
                  <a:cubicBezTo>
                    <a:pt x="6060" y="0"/>
                    <a:pt x="3593" y="1075"/>
                    <a:pt x="2647" y="3473"/>
                  </a:cubicBezTo>
                  <a:cubicBezTo>
                    <a:pt x="2647" y="4155"/>
                    <a:pt x="1799" y="4837"/>
                    <a:pt x="977" y="7607"/>
                  </a:cubicBezTo>
                  <a:cubicBezTo>
                    <a:pt x="-1514" y="10356"/>
                    <a:pt x="977" y="15192"/>
                    <a:pt x="5960" y="15192"/>
                  </a:cubicBezTo>
                  <a:cubicBezTo>
                    <a:pt x="5437" y="19058"/>
                    <a:pt x="8825" y="21600"/>
                    <a:pt x="12238" y="21600"/>
                  </a:cubicBezTo>
                  <a:cubicBezTo>
                    <a:pt x="14281" y="21600"/>
                    <a:pt x="16349" y="20691"/>
                    <a:pt x="17595" y="18624"/>
                  </a:cubicBezTo>
                  <a:lnTo>
                    <a:pt x="20086" y="13807"/>
                  </a:lnTo>
                  <a:cubicBezTo>
                    <a:pt x="20086" y="11038"/>
                    <a:pt x="18417" y="6904"/>
                    <a:pt x="14281" y="6904"/>
                  </a:cubicBezTo>
                  <a:cubicBezTo>
                    <a:pt x="16299" y="2687"/>
                    <a:pt x="12413" y="0"/>
                    <a:pt x="850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2" name="Google Shape;936;p39"/>
            <p:cNvSpPr/>
            <p:nvPr/>
          </p:nvSpPr>
          <p:spPr bwMode="auto">
            <a:xfrm>
              <a:off x="485574" y="898558"/>
              <a:ext cx="139321" cy="140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9" h="21600" fill="norm" stroke="1" extrusionOk="0">
                  <a:moveTo>
                    <a:pt x="5631" y="0"/>
                  </a:moveTo>
                  <a:cubicBezTo>
                    <a:pt x="3287" y="0"/>
                    <a:pt x="1797" y="2487"/>
                    <a:pt x="611" y="4629"/>
                  </a:cubicBezTo>
                  <a:cubicBezTo>
                    <a:pt x="-1111" y="6880"/>
                    <a:pt x="1103" y="10202"/>
                    <a:pt x="3562" y="10202"/>
                  </a:cubicBezTo>
                  <a:cubicBezTo>
                    <a:pt x="4546" y="10202"/>
                    <a:pt x="5573" y="9666"/>
                    <a:pt x="6412" y="8313"/>
                  </a:cubicBezTo>
                  <a:cubicBezTo>
                    <a:pt x="6412" y="9352"/>
                    <a:pt x="5920" y="10406"/>
                    <a:pt x="5443" y="10926"/>
                  </a:cubicBezTo>
                  <a:cubicBezTo>
                    <a:pt x="3967" y="14153"/>
                    <a:pt x="5891" y="17066"/>
                    <a:pt x="8380" y="17066"/>
                  </a:cubicBezTo>
                  <a:cubicBezTo>
                    <a:pt x="9146" y="17066"/>
                    <a:pt x="9957" y="16798"/>
                    <a:pt x="10752" y="16184"/>
                  </a:cubicBezTo>
                  <a:cubicBezTo>
                    <a:pt x="10188" y="18624"/>
                    <a:pt x="11910" y="21600"/>
                    <a:pt x="14210" y="21600"/>
                  </a:cubicBezTo>
                  <a:cubicBezTo>
                    <a:pt x="15859" y="21600"/>
                    <a:pt x="17827" y="20057"/>
                    <a:pt x="19433" y="15665"/>
                  </a:cubicBezTo>
                  <a:cubicBezTo>
                    <a:pt x="20489" y="12217"/>
                    <a:pt x="18218" y="9887"/>
                    <a:pt x="15787" y="9887"/>
                  </a:cubicBezTo>
                  <a:cubicBezTo>
                    <a:pt x="14876" y="9887"/>
                    <a:pt x="13950" y="10217"/>
                    <a:pt x="13168" y="10926"/>
                  </a:cubicBezTo>
                  <a:cubicBezTo>
                    <a:pt x="13906" y="8486"/>
                    <a:pt x="12054" y="6045"/>
                    <a:pt x="9826" y="6045"/>
                  </a:cubicBezTo>
                  <a:cubicBezTo>
                    <a:pt x="9190" y="6045"/>
                    <a:pt x="8510" y="6250"/>
                    <a:pt x="7859" y="6722"/>
                  </a:cubicBezTo>
                  <a:lnTo>
                    <a:pt x="8336" y="5683"/>
                  </a:lnTo>
                  <a:cubicBezTo>
                    <a:pt x="9306" y="4109"/>
                    <a:pt x="8336" y="1480"/>
                    <a:pt x="7367" y="425"/>
                  </a:cubicBezTo>
                  <a:cubicBezTo>
                    <a:pt x="6745" y="142"/>
                    <a:pt x="6166" y="0"/>
                    <a:pt x="563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3" name="Google Shape;937;p39"/>
            <p:cNvSpPr/>
            <p:nvPr/>
          </p:nvSpPr>
          <p:spPr bwMode="auto">
            <a:xfrm>
              <a:off x="663964" y="447427"/>
              <a:ext cx="107242" cy="613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04" h="21600" fill="norm" stroke="1" extrusionOk="0">
                  <a:moveTo>
                    <a:pt x="8509" y="0"/>
                  </a:moveTo>
                  <a:cubicBezTo>
                    <a:pt x="14" y="0"/>
                    <a:pt x="-1936" y="21600"/>
                    <a:pt x="1837" y="21600"/>
                  </a:cubicBezTo>
                  <a:cubicBezTo>
                    <a:pt x="3040" y="21600"/>
                    <a:pt x="3040" y="18000"/>
                    <a:pt x="3040" y="14400"/>
                  </a:cubicBezTo>
                  <a:cubicBezTo>
                    <a:pt x="3660" y="9612"/>
                    <a:pt x="4863" y="8388"/>
                    <a:pt x="6686" y="7200"/>
                  </a:cubicBezTo>
                  <a:cubicBezTo>
                    <a:pt x="7214" y="6984"/>
                    <a:pt x="7725" y="6876"/>
                    <a:pt x="8217" y="6876"/>
                  </a:cubicBezTo>
                  <a:cubicBezTo>
                    <a:pt x="10568" y="6876"/>
                    <a:pt x="12592" y="9216"/>
                    <a:pt x="14597" y="13212"/>
                  </a:cubicBezTo>
                  <a:cubicBezTo>
                    <a:pt x="15198" y="15588"/>
                    <a:pt x="15818" y="18000"/>
                    <a:pt x="15818" y="19188"/>
                  </a:cubicBezTo>
                  <a:cubicBezTo>
                    <a:pt x="16018" y="20808"/>
                    <a:pt x="16565" y="21456"/>
                    <a:pt x="17149" y="21456"/>
                  </a:cubicBezTo>
                  <a:cubicBezTo>
                    <a:pt x="18315" y="21456"/>
                    <a:pt x="19664" y="18792"/>
                    <a:pt x="18862" y="15588"/>
                  </a:cubicBezTo>
                  <a:cubicBezTo>
                    <a:pt x="18862" y="8388"/>
                    <a:pt x="15818" y="2376"/>
                    <a:pt x="12172" y="1188"/>
                  </a:cubicBezTo>
                  <a:cubicBezTo>
                    <a:pt x="10842" y="360"/>
                    <a:pt x="9620" y="0"/>
                    <a:pt x="850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4" name="Google Shape;938;p39"/>
            <p:cNvSpPr/>
            <p:nvPr/>
          </p:nvSpPr>
          <p:spPr bwMode="auto">
            <a:xfrm>
              <a:off x="1070157" y="437604"/>
              <a:ext cx="102507" cy="631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7" h="21600" fill="norm" stroke="1" extrusionOk="0">
                  <a:moveTo>
                    <a:pt x="10949" y="0"/>
                  </a:moveTo>
                  <a:cubicBezTo>
                    <a:pt x="5708" y="0"/>
                    <a:pt x="361" y="5811"/>
                    <a:pt x="0" y="17364"/>
                  </a:cubicBezTo>
                  <a:cubicBezTo>
                    <a:pt x="0" y="18519"/>
                    <a:pt x="700" y="20865"/>
                    <a:pt x="700" y="20865"/>
                  </a:cubicBezTo>
                  <a:cubicBezTo>
                    <a:pt x="2122" y="20865"/>
                    <a:pt x="2122" y="17364"/>
                    <a:pt x="3543" y="13863"/>
                  </a:cubicBezTo>
                  <a:cubicBezTo>
                    <a:pt x="4838" y="7947"/>
                    <a:pt x="8105" y="4726"/>
                    <a:pt x="11182" y="4726"/>
                  </a:cubicBezTo>
                  <a:cubicBezTo>
                    <a:pt x="14768" y="4726"/>
                    <a:pt x="18078" y="9102"/>
                    <a:pt x="17696" y="18519"/>
                  </a:cubicBezTo>
                  <a:cubicBezTo>
                    <a:pt x="17696" y="20410"/>
                    <a:pt x="18714" y="21600"/>
                    <a:pt x="19648" y="21600"/>
                  </a:cubicBezTo>
                  <a:cubicBezTo>
                    <a:pt x="20475" y="21600"/>
                    <a:pt x="21239" y="20690"/>
                    <a:pt x="21239" y="18519"/>
                  </a:cubicBezTo>
                  <a:cubicBezTo>
                    <a:pt x="21600" y="6126"/>
                    <a:pt x="16338" y="0"/>
                    <a:pt x="1094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5" name="Google Shape;939;p39"/>
            <p:cNvSpPr/>
            <p:nvPr/>
          </p:nvSpPr>
          <p:spPr bwMode="auto">
            <a:xfrm>
              <a:off x="902964" y="457044"/>
              <a:ext cx="71274" cy="14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16" h="21600" fill="norm" stroke="1" extrusionOk="0">
                  <a:moveTo>
                    <a:pt x="8026" y="0"/>
                  </a:moveTo>
                  <a:cubicBezTo>
                    <a:pt x="3802" y="0"/>
                    <a:pt x="0" y="1507"/>
                    <a:pt x="0" y="4033"/>
                  </a:cubicBezTo>
                  <a:lnTo>
                    <a:pt x="0" y="5008"/>
                  </a:lnTo>
                  <a:cubicBezTo>
                    <a:pt x="0" y="5998"/>
                    <a:pt x="0" y="5998"/>
                    <a:pt x="929" y="6486"/>
                  </a:cubicBezTo>
                  <a:cubicBezTo>
                    <a:pt x="4675" y="10431"/>
                    <a:pt x="5632" y="14375"/>
                    <a:pt x="6562" y="20787"/>
                  </a:cubicBezTo>
                  <a:cubicBezTo>
                    <a:pt x="6562" y="21364"/>
                    <a:pt x="7519" y="21600"/>
                    <a:pt x="8533" y="21600"/>
                  </a:cubicBezTo>
                  <a:cubicBezTo>
                    <a:pt x="9209" y="21600"/>
                    <a:pt x="9941" y="21482"/>
                    <a:pt x="10307" y="21275"/>
                  </a:cubicBezTo>
                  <a:cubicBezTo>
                    <a:pt x="16897" y="16355"/>
                    <a:pt x="21600" y="9943"/>
                    <a:pt x="18784" y="4033"/>
                  </a:cubicBezTo>
                  <a:cubicBezTo>
                    <a:pt x="17826" y="3531"/>
                    <a:pt x="16897" y="1566"/>
                    <a:pt x="15010" y="1566"/>
                  </a:cubicBezTo>
                  <a:cubicBezTo>
                    <a:pt x="12983" y="488"/>
                    <a:pt x="10448" y="0"/>
                    <a:pt x="802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6" name="Google Shape;940;p39"/>
            <p:cNvSpPr/>
            <p:nvPr/>
          </p:nvSpPr>
          <p:spPr bwMode="auto">
            <a:xfrm>
              <a:off x="694742" y="532762"/>
              <a:ext cx="102405" cy="102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6" h="21600" fill="norm" stroke="1" extrusionOk="0">
                  <a:moveTo>
                    <a:pt x="10896" y="0"/>
                  </a:moveTo>
                  <a:cubicBezTo>
                    <a:pt x="5480" y="0"/>
                    <a:pt x="0" y="3586"/>
                    <a:pt x="0" y="10800"/>
                  </a:cubicBezTo>
                  <a:cubicBezTo>
                    <a:pt x="0" y="18014"/>
                    <a:pt x="5310" y="21600"/>
                    <a:pt x="10619" y="21600"/>
                  </a:cubicBezTo>
                  <a:cubicBezTo>
                    <a:pt x="15929" y="21600"/>
                    <a:pt x="21239" y="18014"/>
                    <a:pt x="21239" y="10800"/>
                  </a:cubicBezTo>
                  <a:cubicBezTo>
                    <a:pt x="21600" y="3586"/>
                    <a:pt x="16290" y="0"/>
                    <a:pt x="1089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7" name="Google Shape;941;p39"/>
            <p:cNvSpPr/>
            <p:nvPr/>
          </p:nvSpPr>
          <p:spPr bwMode="auto">
            <a:xfrm>
              <a:off x="1059924" y="531023"/>
              <a:ext cx="102424" cy="97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89" y="0"/>
                  </a:moveTo>
                  <a:cubicBezTo>
                    <a:pt x="5395" y="0"/>
                    <a:pt x="0" y="3407"/>
                    <a:pt x="0" y="10221"/>
                  </a:cubicBezTo>
                  <a:cubicBezTo>
                    <a:pt x="0" y="17807"/>
                    <a:pt x="5395" y="21600"/>
                    <a:pt x="10789" y="21600"/>
                  </a:cubicBezTo>
                  <a:cubicBezTo>
                    <a:pt x="16205" y="21600"/>
                    <a:pt x="21600" y="17807"/>
                    <a:pt x="21600" y="10221"/>
                  </a:cubicBezTo>
                  <a:cubicBezTo>
                    <a:pt x="21600" y="3407"/>
                    <a:pt x="16205" y="0"/>
                    <a:pt x="10789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90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Model Training</a:t>
            </a:r>
            <a:endParaRPr/>
          </a:p>
        </p:txBody>
      </p:sp>
      <p:sp>
        <p:nvSpPr>
          <p:cNvPr id="1191" name="Google Shape;755;p36"/>
          <p:cNvSpPr txBox="1"/>
          <p:nvPr/>
        </p:nvSpPr>
        <p:spPr bwMode="auto">
          <a:xfrm>
            <a:off x="785784" y="829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05</a:t>
            </a:r>
            <a:endParaRPr/>
          </a:p>
        </p:txBody>
      </p:sp>
      <p:grpSp>
        <p:nvGrpSpPr>
          <p:cNvPr id="1227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192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226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193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4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5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6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7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200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198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199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201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6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7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8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9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0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1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2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3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4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5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6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7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8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9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0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1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2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3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4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5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228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42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229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241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230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1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2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3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4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5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6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7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8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9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40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4" name="Google Shape;810;p37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00"/>
            </a:lvl1pPr>
          </a:lstStyle>
          <a:p>
            <a:pPr>
              <a:defRPr/>
            </a:pPr>
            <a:r>
              <a:rPr/>
              <a:t>Training Process</a:t>
            </a:r>
            <a:endParaRPr/>
          </a:p>
        </p:txBody>
      </p:sp>
      <p:sp>
        <p:nvSpPr>
          <p:cNvPr id="1245" name="Google Shape;811;p37"/>
          <p:cNvSpPr txBox="1">
            <a:spLocks noGrp="1"/>
          </p:cNvSpPr>
          <p:nvPr>
            <p:ph type="body" sz="half" idx="1"/>
          </p:nvPr>
        </p:nvSpPr>
        <p:spPr bwMode="auto">
          <a:xfrm>
            <a:off x="1511973" y="1056750"/>
            <a:ext cx="6681136" cy="2420101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2200"/>
            </a:pPr>
            <a:r>
              <a:rPr/>
              <a:t>Split data into training (80%) and validation (20%) sets using train_test_split</a:t>
            </a:r>
            <a:endParaRPr/>
          </a:p>
          <a:p>
            <a:pPr marL="160421" indent="-160421">
              <a:buSzPct val="100000"/>
              <a:buChar char="•"/>
              <a:defRPr sz="2200"/>
            </a:pPr>
            <a:r>
              <a:rPr/>
              <a:t>Train Random Forest Classifier on processed data</a:t>
            </a:r>
            <a:endParaRPr/>
          </a:p>
        </p:txBody>
      </p:sp>
      <p:sp>
        <p:nvSpPr>
          <p:cNvPr id="1246" name="Google Shape;813;p37"/>
          <p:cNvSpPr/>
          <p:nvPr/>
        </p:nvSpPr>
        <p:spPr bwMode="auto">
          <a:xfrm flipH="1">
            <a:off x="6932687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61" name="Google Shape;2466;p67"/>
          <p:cNvGrpSpPr/>
          <p:nvPr/>
        </p:nvGrpSpPr>
        <p:grpSpPr bwMode="auto">
          <a:xfrm>
            <a:off x="7157208" y="3512931"/>
            <a:ext cx="1420064" cy="1638138"/>
            <a:chOff x="0" y="0"/>
            <a:chExt cx="1420062" cy="1638137"/>
          </a:xfrm>
        </p:grpSpPr>
        <p:sp>
          <p:nvSpPr>
            <p:cNvPr id="1247" name="Google Shape;2467;p67"/>
            <p:cNvSpPr/>
            <p:nvPr/>
          </p:nvSpPr>
          <p:spPr bwMode="auto">
            <a:xfrm>
              <a:off x="0" y="0"/>
              <a:ext cx="1420063" cy="1638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5" h="21600" fill="norm" stroke="1" extrusionOk="0">
                  <a:moveTo>
                    <a:pt x="3410" y="0"/>
                  </a:moveTo>
                  <a:cubicBezTo>
                    <a:pt x="2024" y="0"/>
                    <a:pt x="771" y="880"/>
                    <a:pt x="503" y="2080"/>
                  </a:cubicBezTo>
                  <a:lnTo>
                    <a:pt x="503" y="2120"/>
                  </a:lnTo>
                  <a:cubicBezTo>
                    <a:pt x="279" y="3440"/>
                    <a:pt x="-257" y="6920"/>
                    <a:pt x="145" y="10119"/>
                  </a:cubicBezTo>
                  <a:lnTo>
                    <a:pt x="145" y="10320"/>
                  </a:lnTo>
                  <a:cubicBezTo>
                    <a:pt x="145" y="10799"/>
                    <a:pt x="279" y="11239"/>
                    <a:pt x="503" y="11640"/>
                  </a:cubicBezTo>
                  <a:lnTo>
                    <a:pt x="861" y="12680"/>
                  </a:lnTo>
                  <a:cubicBezTo>
                    <a:pt x="905" y="12919"/>
                    <a:pt x="951" y="13200"/>
                    <a:pt x="1085" y="13440"/>
                  </a:cubicBezTo>
                  <a:cubicBezTo>
                    <a:pt x="1219" y="13840"/>
                    <a:pt x="1577" y="14280"/>
                    <a:pt x="2069" y="14680"/>
                  </a:cubicBezTo>
                  <a:lnTo>
                    <a:pt x="2024" y="14719"/>
                  </a:lnTo>
                  <a:cubicBezTo>
                    <a:pt x="1711" y="15000"/>
                    <a:pt x="1531" y="15279"/>
                    <a:pt x="1353" y="15680"/>
                  </a:cubicBezTo>
                  <a:cubicBezTo>
                    <a:pt x="1174" y="15920"/>
                    <a:pt x="1085" y="16200"/>
                    <a:pt x="995" y="16480"/>
                  </a:cubicBezTo>
                  <a:cubicBezTo>
                    <a:pt x="951" y="16839"/>
                    <a:pt x="951" y="17200"/>
                    <a:pt x="995" y="17519"/>
                  </a:cubicBezTo>
                  <a:cubicBezTo>
                    <a:pt x="1085" y="18120"/>
                    <a:pt x="1353" y="18639"/>
                    <a:pt x="1800" y="19120"/>
                  </a:cubicBezTo>
                  <a:cubicBezTo>
                    <a:pt x="1934" y="19440"/>
                    <a:pt x="2113" y="19720"/>
                    <a:pt x="2381" y="20040"/>
                  </a:cubicBezTo>
                  <a:cubicBezTo>
                    <a:pt x="3410" y="21080"/>
                    <a:pt x="5378" y="21600"/>
                    <a:pt x="8285" y="21600"/>
                  </a:cubicBezTo>
                  <a:cubicBezTo>
                    <a:pt x="10343" y="21600"/>
                    <a:pt x="12891" y="21280"/>
                    <a:pt x="14501" y="20000"/>
                  </a:cubicBezTo>
                  <a:cubicBezTo>
                    <a:pt x="16380" y="19720"/>
                    <a:pt x="18212" y="18639"/>
                    <a:pt x="19510" y="16920"/>
                  </a:cubicBezTo>
                  <a:cubicBezTo>
                    <a:pt x="21031" y="14920"/>
                    <a:pt x="21343" y="12520"/>
                    <a:pt x="20405" y="10520"/>
                  </a:cubicBezTo>
                  <a:cubicBezTo>
                    <a:pt x="20091" y="10040"/>
                    <a:pt x="19689" y="9480"/>
                    <a:pt x="19331" y="9080"/>
                  </a:cubicBezTo>
                  <a:cubicBezTo>
                    <a:pt x="19331" y="9080"/>
                    <a:pt x="19152" y="8880"/>
                    <a:pt x="19108" y="8840"/>
                  </a:cubicBezTo>
                  <a:cubicBezTo>
                    <a:pt x="19600" y="8200"/>
                    <a:pt x="19734" y="7320"/>
                    <a:pt x="19420" y="6520"/>
                  </a:cubicBezTo>
                  <a:cubicBezTo>
                    <a:pt x="19018" y="5520"/>
                    <a:pt x="17990" y="4880"/>
                    <a:pt x="16872" y="4800"/>
                  </a:cubicBezTo>
                  <a:cubicBezTo>
                    <a:pt x="16558" y="4720"/>
                    <a:pt x="16200" y="4680"/>
                    <a:pt x="15888" y="4680"/>
                  </a:cubicBezTo>
                  <a:cubicBezTo>
                    <a:pt x="15440" y="4680"/>
                    <a:pt x="15038" y="4720"/>
                    <a:pt x="14635" y="4840"/>
                  </a:cubicBezTo>
                  <a:cubicBezTo>
                    <a:pt x="14635" y="4840"/>
                    <a:pt x="14725" y="4040"/>
                    <a:pt x="14725" y="4000"/>
                  </a:cubicBezTo>
                  <a:cubicBezTo>
                    <a:pt x="14725" y="3280"/>
                    <a:pt x="14412" y="2600"/>
                    <a:pt x="13875" y="2080"/>
                  </a:cubicBezTo>
                  <a:cubicBezTo>
                    <a:pt x="13293" y="1600"/>
                    <a:pt x="12533" y="1279"/>
                    <a:pt x="11729" y="1279"/>
                  </a:cubicBezTo>
                  <a:lnTo>
                    <a:pt x="11461" y="1279"/>
                  </a:lnTo>
                  <a:cubicBezTo>
                    <a:pt x="10789" y="1320"/>
                    <a:pt x="10119" y="1600"/>
                    <a:pt x="9671" y="2000"/>
                  </a:cubicBezTo>
                  <a:cubicBezTo>
                    <a:pt x="9269" y="2320"/>
                    <a:pt x="8956" y="2680"/>
                    <a:pt x="8687" y="3000"/>
                  </a:cubicBezTo>
                  <a:cubicBezTo>
                    <a:pt x="8106" y="2840"/>
                    <a:pt x="7480" y="2800"/>
                    <a:pt x="6943" y="2680"/>
                  </a:cubicBezTo>
                  <a:cubicBezTo>
                    <a:pt x="6764" y="2440"/>
                    <a:pt x="6674" y="2240"/>
                    <a:pt x="6496" y="2000"/>
                  </a:cubicBezTo>
                  <a:cubicBezTo>
                    <a:pt x="6316" y="1800"/>
                    <a:pt x="6182" y="1521"/>
                    <a:pt x="6048" y="1320"/>
                  </a:cubicBezTo>
                  <a:cubicBezTo>
                    <a:pt x="5736" y="880"/>
                    <a:pt x="5288" y="480"/>
                    <a:pt x="4752" y="281"/>
                  </a:cubicBezTo>
                  <a:cubicBezTo>
                    <a:pt x="4350" y="80"/>
                    <a:pt x="3858" y="0"/>
                    <a:pt x="341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48" name="Google Shape;2468;p67"/>
            <p:cNvSpPr/>
            <p:nvPr/>
          </p:nvSpPr>
          <p:spPr bwMode="auto">
            <a:xfrm>
              <a:off x="179772" y="1265116"/>
              <a:ext cx="385455" cy="161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8" h="21600" fill="norm" stroke="1" extrusionOk="0">
                  <a:moveTo>
                    <a:pt x="3200" y="0"/>
                  </a:moveTo>
                  <a:cubicBezTo>
                    <a:pt x="2960" y="0"/>
                    <a:pt x="2765" y="680"/>
                    <a:pt x="2350" y="1347"/>
                  </a:cubicBezTo>
                  <a:cubicBezTo>
                    <a:pt x="2007" y="1767"/>
                    <a:pt x="1664" y="2175"/>
                    <a:pt x="1495" y="3818"/>
                  </a:cubicBezTo>
                  <a:cubicBezTo>
                    <a:pt x="809" y="4238"/>
                    <a:pt x="640" y="5054"/>
                    <a:pt x="640" y="7118"/>
                  </a:cubicBezTo>
                  <a:cubicBezTo>
                    <a:pt x="640" y="7538"/>
                    <a:pt x="471" y="7538"/>
                    <a:pt x="640" y="7946"/>
                  </a:cubicBezTo>
                  <a:cubicBezTo>
                    <a:pt x="-41" y="9181"/>
                    <a:pt x="-215" y="10417"/>
                    <a:pt x="297" y="11653"/>
                  </a:cubicBezTo>
                  <a:cubicBezTo>
                    <a:pt x="-292" y="19005"/>
                    <a:pt x="4849" y="21600"/>
                    <a:pt x="10196" y="21600"/>
                  </a:cubicBezTo>
                  <a:cubicBezTo>
                    <a:pt x="15649" y="21600"/>
                    <a:pt x="21308" y="18894"/>
                    <a:pt x="21308" y="15780"/>
                  </a:cubicBezTo>
                  <a:cubicBezTo>
                    <a:pt x="21308" y="14754"/>
                    <a:pt x="20965" y="14025"/>
                    <a:pt x="20555" y="14025"/>
                  </a:cubicBezTo>
                  <a:cubicBezTo>
                    <a:pt x="20468" y="14025"/>
                    <a:pt x="20376" y="14050"/>
                    <a:pt x="20284" y="14124"/>
                  </a:cubicBezTo>
                  <a:cubicBezTo>
                    <a:pt x="20796" y="10417"/>
                    <a:pt x="19429" y="7118"/>
                    <a:pt x="17892" y="5474"/>
                  </a:cubicBezTo>
                  <a:cubicBezTo>
                    <a:pt x="18235" y="5054"/>
                    <a:pt x="17892" y="3818"/>
                    <a:pt x="17723" y="3818"/>
                  </a:cubicBezTo>
                  <a:cubicBezTo>
                    <a:pt x="17667" y="3682"/>
                    <a:pt x="17549" y="3633"/>
                    <a:pt x="17416" y="3633"/>
                  </a:cubicBezTo>
                  <a:cubicBezTo>
                    <a:pt x="17155" y="3633"/>
                    <a:pt x="16812" y="3818"/>
                    <a:pt x="16699" y="3818"/>
                  </a:cubicBezTo>
                  <a:cubicBezTo>
                    <a:pt x="14497" y="4547"/>
                    <a:pt x="12777" y="4844"/>
                    <a:pt x="11368" y="4844"/>
                  </a:cubicBezTo>
                  <a:cubicBezTo>
                    <a:pt x="7963" y="4844"/>
                    <a:pt x="6350" y="3102"/>
                    <a:pt x="4056" y="1347"/>
                  </a:cubicBezTo>
                  <a:cubicBezTo>
                    <a:pt x="3887" y="1347"/>
                    <a:pt x="3375" y="939"/>
                    <a:pt x="3375" y="111"/>
                  </a:cubicBezTo>
                  <a:cubicBezTo>
                    <a:pt x="3313" y="37"/>
                    <a:pt x="3252" y="0"/>
                    <a:pt x="320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49" name="Google Shape;2469;p67"/>
            <p:cNvSpPr/>
            <p:nvPr/>
          </p:nvSpPr>
          <p:spPr bwMode="auto">
            <a:xfrm>
              <a:off x="103994" y="78156"/>
              <a:ext cx="1192975" cy="1445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1" h="21600" fill="norm" stroke="1" extrusionOk="0">
                  <a:moveTo>
                    <a:pt x="6232" y="18297"/>
                  </a:moveTo>
                  <a:cubicBezTo>
                    <a:pt x="6232" y="18435"/>
                    <a:pt x="6284" y="18621"/>
                    <a:pt x="6335" y="18852"/>
                  </a:cubicBezTo>
                  <a:lnTo>
                    <a:pt x="5976" y="18852"/>
                  </a:lnTo>
                  <a:cubicBezTo>
                    <a:pt x="6077" y="18666"/>
                    <a:pt x="6130" y="18528"/>
                    <a:pt x="6232" y="18297"/>
                  </a:cubicBezTo>
                  <a:close/>
                  <a:moveTo>
                    <a:pt x="804" y="0"/>
                  </a:moveTo>
                  <a:cubicBezTo>
                    <a:pt x="733" y="0"/>
                    <a:pt x="659" y="35"/>
                    <a:pt x="630" y="111"/>
                  </a:cubicBezTo>
                  <a:cubicBezTo>
                    <a:pt x="-141" y="4034"/>
                    <a:pt x="-552" y="10358"/>
                    <a:pt x="1503" y="13496"/>
                  </a:cubicBezTo>
                  <a:cubicBezTo>
                    <a:pt x="1503" y="13543"/>
                    <a:pt x="1659" y="13727"/>
                    <a:pt x="1864" y="13773"/>
                  </a:cubicBezTo>
                  <a:cubicBezTo>
                    <a:pt x="1969" y="13815"/>
                    <a:pt x="2087" y="13831"/>
                    <a:pt x="2210" y="13831"/>
                  </a:cubicBezTo>
                  <a:cubicBezTo>
                    <a:pt x="2506" y="13831"/>
                    <a:pt x="2828" y="13733"/>
                    <a:pt x="3045" y="13635"/>
                  </a:cubicBezTo>
                  <a:cubicBezTo>
                    <a:pt x="3149" y="14097"/>
                    <a:pt x="3199" y="14650"/>
                    <a:pt x="3252" y="15113"/>
                  </a:cubicBezTo>
                  <a:cubicBezTo>
                    <a:pt x="3199" y="15158"/>
                    <a:pt x="3199" y="15850"/>
                    <a:pt x="3199" y="15897"/>
                  </a:cubicBezTo>
                  <a:cubicBezTo>
                    <a:pt x="3149" y="16913"/>
                    <a:pt x="3045" y="17789"/>
                    <a:pt x="2737" y="18759"/>
                  </a:cubicBezTo>
                  <a:lnTo>
                    <a:pt x="2686" y="18759"/>
                  </a:lnTo>
                  <a:cubicBezTo>
                    <a:pt x="2643" y="18720"/>
                    <a:pt x="2596" y="18704"/>
                    <a:pt x="2549" y="18704"/>
                  </a:cubicBezTo>
                  <a:cubicBezTo>
                    <a:pt x="2371" y="18704"/>
                    <a:pt x="2193" y="18946"/>
                    <a:pt x="2275" y="19129"/>
                  </a:cubicBezTo>
                  <a:cubicBezTo>
                    <a:pt x="2018" y="19267"/>
                    <a:pt x="2018" y="19451"/>
                    <a:pt x="2121" y="19544"/>
                  </a:cubicBezTo>
                  <a:cubicBezTo>
                    <a:pt x="1915" y="19589"/>
                    <a:pt x="1761" y="19775"/>
                    <a:pt x="1967" y="20006"/>
                  </a:cubicBezTo>
                  <a:cubicBezTo>
                    <a:pt x="1915" y="20283"/>
                    <a:pt x="2018" y="20467"/>
                    <a:pt x="2172" y="20698"/>
                  </a:cubicBezTo>
                  <a:cubicBezTo>
                    <a:pt x="2713" y="21249"/>
                    <a:pt x="4836" y="21600"/>
                    <a:pt x="7074" y="21600"/>
                  </a:cubicBezTo>
                  <a:cubicBezTo>
                    <a:pt x="9522" y="21600"/>
                    <a:pt x="12108" y="21181"/>
                    <a:pt x="12913" y="20144"/>
                  </a:cubicBezTo>
                  <a:cubicBezTo>
                    <a:pt x="13015" y="20052"/>
                    <a:pt x="13171" y="19682"/>
                    <a:pt x="13171" y="19544"/>
                  </a:cubicBezTo>
                  <a:cubicBezTo>
                    <a:pt x="13465" y="19614"/>
                    <a:pt x="13765" y="19647"/>
                    <a:pt x="14064" y="19647"/>
                  </a:cubicBezTo>
                  <a:cubicBezTo>
                    <a:pt x="17521" y="19647"/>
                    <a:pt x="21048" y="15233"/>
                    <a:pt x="19440" y="11834"/>
                  </a:cubicBezTo>
                  <a:cubicBezTo>
                    <a:pt x="19182" y="11281"/>
                    <a:pt x="18874" y="10820"/>
                    <a:pt x="18463" y="10358"/>
                  </a:cubicBezTo>
                  <a:cubicBezTo>
                    <a:pt x="17847" y="9573"/>
                    <a:pt x="16253" y="7773"/>
                    <a:pt x="18104" y="6388"/>
                  </a:cubicBezTo>
                  <a:cubicBezTo>
                    <a:pt x="18270" y="6276"/>
                    <a:pt x="18133" y="6074"/>
                    <a:pt x="17967" y="6074"/>
                  </a:cubicBezTo>
                  <a:cubicBezTo>
                    <a:pt x="17927" y="6074"/>
                    <a:pt x="17885" y="6085"/>
                    <a:pt x="17847" y="6111"/>
                  </a:cubicBezTo>
                  <a:cubicBezTo>
                    <a:pt x="17551" y="6010"/>
                    <a:pt x="17253" y="5963"/>
                    <a:pt x="16961" y="5963"/>
                  </a:cubicBezTo>
                  <a:cubicBezTo>
                    <a:pt x="14713" y="5963"/>
                    <a:pt x="12704" y="8739"/>
                    <a:pt x="13067" y="11188"/>
                  </a:cubicBezTo>
                  <a:cubicBezTo>
                    <a:pt x="13325" y="13081"/>
                    <a:pt x="15842" y="17190"/>
                    <a:pt x="13272" y="18390"/>
                  </a:cubicBezTo>
                  <a:cubicBezTo>
                    <a:pt x="13479" y="16036"/>
                    <a:pt x="12399" y="11973"/>
                    <a:pt x="10086" y="8696"/>
                  </a:cubicBezTo>
                  <a:cubicBezTo>
                    <a:pt x="11679" y="6526"/>
                    <a:pt x="11628" y="4358"/>
                    <a:pt x="11782" y="1773"/>
                  </a:cubicBezTo>
                  <a:cubicBezTo>
                    <a:pt x="11782" y="1633"/>
                    <a:pt x="11679" y="1587"/>
                    <a:pt x="11525" y="1587"/>
                  </a:cubicBezTo>
                  <a:cubicBezTo>
                    <a:pt x="11525" y="1587"/>
                    <a:pt x="11422" y="1587"/>
                    <a:pt x="11371" y="1633"/>
                  </a:cubicBezTo>
                  <a:cubicBezTo>
                    <a:pt x="10447" y="2465"/>
                    <a:pt x="9675" y="3526"/>
                    <a:pt x="8596" y="4265"/>
                  </a:cubicBezTo>
                  <a:cubicBezTo>
                    <a:pt x="7033" y="3743"/>
                    <a:pt x="5469" y="3361"/>
                    <a:pt x="3803" y="3361"/>
                  </a:cubicBezTo>
                  <a:cubicBezTo>
                    <a:pt x="3554" y="3361"/>
                    <a:pt x="3301" y="3370"/>
                    <a:pt x="3045" y="3388"/>
                  </a:cubicBezTo>
                  <a:cubicBezTo>
                    <a:pt x="2532" y="2233"/>
                    <a:pt x="1761" y="1218"/>
                    <a:pt x="1093" y="111"/>
                  </a:cubicBezTo>
                  <a:cubicBezTo>
                    <a:pt x="1093" y="64"/>
                    <a:pt x="990" y="64"/>
                    <a:pt x="939" y="64"/>
                  </a:cubicBezTo>
                  <a:cubicBezTo>
                    <a:pt x="916" y="22"/>
                    <a:pt x="861" y="0"/>
                    <a:pt x="80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0" name="Google Shape;2470;p67"/>
            <p:cNvSpPr/>
            <p:nvPr/>
          </p:nvSpPr>
          <p:spPr bwMode="auto">
            <a:xfrm>
              <a:off x="344597" y="1095961"/>
              <a:ext cx="48181" cy="246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fill="norm" stroke="1" extrusionOk="0">
                  <a:moveTo>
                    <a:pt x="16701" y="0"/>
                  </a:moveTo>
                  <a:cubicBezTo>
                    <a:pt x="14202" y="0"/>
                    <a:pt x="12971" y="543"/>
                    <a:pt x="12971" y="819"/>
                  </a:cubicBezTo>
                  <a:cubicBezTo>
                    <a:pt x="14202" y="4061"/>
                    <a:pt x="12971" y="7303"/>
                    <a:pt x="11702" y="10545"/>
                  </a:cubicBezTo>
                  <a:cubicBezTo>
                    <a:pt x="7972" y="14605"/>
                    <a:pt x="5472" y="17580"/>
                    <a:pt x="511" y="20279"/>
                  </a:cubicBezTo>
                  <a:cubicBezTo>
                    <a:pt x="-1168" y="21000"/>
                    <a:pt x="1630" y="21600"/>
                    <a:pt x="4017" y="21600"/>
                  </a:cubicBezTo>
                  <a:cubicBezTo>
                    <a:pt x="5211" y="21600"/>
                    <a:pt x="6330" y="21454"/>
                    <a:pt x="6741" y="21089"/>
                  </a:cubicBezTo>
                  <a:cubicBezTo>
                    <a:pt x="16701" y="15416"/>
                    <a:pt x="20432" y="7570"/>
                    <a:pt x="19164" y="819"/>
                  </a:cubicBezTo>
                  <a:cubicBezTo>
                    <a:pt x="19164" y="0"/>
                    <a:pt x="17933" y="0"/>
                    <a:pt x="1670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1" name="Google Shape;2471;p67"/>
            <p:cNvSpPr/>
            <p:nvPr/>
          </p:nvSpPr>
          <p:spPr bwMode="auto">
            <a:xfrm>
              <a:off x="334008" y="1343209"/>
              <a:ext cx="12701" cy="1271"/>
            </a:xfrm>
            <a:prstGeom prst="ellipse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2" name="Google Shape;2472;p67"/>
            <p:cNvSpPr/>
            <p:nvPr/>
          </p:nvSpPr>
          <p:spPr bwMode="auto">
            <a:xfrm>
              <a:off x="252318" y="1175165"/>
              <a:ext cx="317591" cy="1946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6" h="21600" fill="norm" stroke="1" extrusionOk="0">
                  <a:moveTo>
                    <a:pt x="15057" y="0"/>
                  </a:moveTo>
                  <a:cubicBezTo>
                    <a:pt x="14736" y="0"/>
                    <a:pt x="14403" y="432"/>
                    <a:pt x="14403" y="1162"/>
                  </a:cubicBezTo>
                  <a:cubicBezTo>
                    <a:pt x="14803" y="3907"/>
                    <a:pt x="14403" y="6302"/>
                    <a:pt x="14403" y="9047"/>
                  </a:cubicBezTo>
                  <a:cubicBezTo>
                    <a:pt x="14197" y="11792"/>
                    <a:pt x="13797" y="14876"/>
                    <a:pt x="12985" y="17961"/>
                  </a:cubicBezTo>
                  <a:lnTo>
                    <a:pt x="12985" y="18310"/>
                  </a:lnTo>
                  <a:cubicBezTo>
                    <a:pt x="11126" y="18793"/>
                    <a:pt x="9369" y="19277"/>
                    <a:pt x="7576" y="19277"/>
                  </a:cubicBezTo>
                  <a:cubicBezTo>
                    <a:pt x="6831" y="19277"/>
                    <a:pt x="6080" y="19194"/>
                    <a:pt x="5311" y="18989"/>
                  </a:cubicBezTo>
                  <a:cubicBezTo>
                    <a:pt x="5311" y="18989"/>
                    <a:pt x="3488" y="18649"/>
                    <a:pt x="1870" y="17282"/>
                  </a:cubicBezTo>
                  <a:cubicBezTo>
                    <a:pt x="1325" y="17046"/>
                    <a:pt x="774" y="16336"/>
                    <a:pt x="417" y="16336"/>
                  </a:cubicBezTo>
                  <a:cubicBezTo>
                    <a:pt x="247" y="16336"/>
                    <a:pt x="120" y="16490"/>
                    <a:pt x="53" y="16933"/>
                  </a:cubicBezTo>
                  <a:cubicBezTo>
                    <a:pt x="-504" y="18639"/>
                    <a:pt x="3373" y="21600"/>
                    <a:pt x="8285" y="21600"/>
                  </a:cubicBezTo>
                  <a:cubicBezTo>
                    <a:pt x="12265" y="21600"/>
                    <a:pt x="16935" y="19647"/>
                    <a:pt x="20460" y="13509"/>
                  </a:cubicBezTo>
                  <a:cubicBezTo>
                    <a:pt x="21096" y="12162"/>
                    <a:pt x="20611" y="11237"/>
                    <a:pt x="20175" y="11237"/>
                  </a:cubicBezTo>
                  <a:cubicBezTo>
                    <a:pt x="20054" y="11237"/>
                    <a:pt x="19939" y="11299"/>
                    <a:pt x="19854" y="11453"/>
                  </a:cubicBezTo>
                  <a:cubicBezTo>
                    <a:pt x="18237" y="14188"/>
                    <a:pt x="16420" y="16254"/>
                    <a:pt x="14403" y="16933"/>
                  </a:cubicBezTo>
                  <a:cubicBezTo>
                    <a:pt x="15614" y="11792"/>
                    <a:pt x="16014" y="5963"/>
                    <a:pt x="15614" y="1162"/>
                  </a:cubicBezTo>
                  <a:cubicBezTo>
                    <a:pt x="15614" y="350"/>
                    <a:pt x="15342" y="0"/>
                    <a:pt x="15057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3" name="Google Shape;2474;p67"/>
            <p:cNvSpPr/>
            <p:nvPr/>
          </p:nvSpPr>
          <p:spPr bwMode="auto">
            <a:xfrm>
              <a:off x="124152" y="401182"/>
              <a:ext cx="499806" cy="555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31" h="21600" fill="norm" stroke="1" extrusionOk="0">
                  <a:moveTo>
                    <a:pt x="9108" y="0"/>
                  </a:moveTo>
                  <a:cubicBezTo>
                    <a:pt x="5337" y="0"/>
                    <a:pt x="1815" y="1372"/>
                    <a:pt x="724" y="4187"/>
                  </a:cubicBezTo>
                  <a:lnTo>
                    <a:pt x="724" y="4548"/>
                  </a:lnTo>
                  <a:cubicBezTo>
                    <a:pt x="-1169" y="8991"/>
                    <a:pt x="978" y="18237"/>
                    <a:pt x="3379" y="20642"/>
                  </a:cubicBezTo>
                  <a:cubicBezTo>
                    <a:pt x="4136" y="21280"/>
                    <a:pt x="4950" y="21600"/>
                    <a:pt x="5859" y="21600"/>
                  </a:cubicBezTo>
                  <a:cubicBezTo>
                    <a:pt x="6310" y="21600"/>
                    <a:pt x="6791" y="21521"/>
                    <a:pt x="7295" y="21362"/>
                  </a:cubicBezTo>
                  <a:cubicBezTo>
                    <a:pt x="9442" y="20880"/>
                    <a:pt x="11714" y="19198"/>
                    <a:pt x="13232" y="18237"/>
                  </a:cubicBezTo>
                  <a:cubicBezTo>
                    <a:pt x="16640" y="15835"/>
                    <a:pt x="20431" y="12354"/>
                    <a:pt x="20431" y="8271"/>
                  </a:cubicBezTo>
                  <a:cubicBezTo>
                    <a:pt x="20431" y="2823"/>
                    <a:pt x="14512" y="0"/>
                    <a:pt x="9108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4" name="Google Shape;2475;p67"/>
            <p:cNvSpPr/>
            <p:nvPr/>
          </p:nvSpPr>
          <p:spPr bwMode="auto">
            <a:xfrm>
              <a:off x="144868" y="232675"/>
              <a:ext cx="36880" cy="100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103" h="21600" fill="norm" stroke="1" extrusionOk="0">
                  <a:moveTo>
                    <a:pt x="7148" y="0"/>
                  </a:moveTo>
                  <a:cubicBezTo>
                    <a:pt x="3548" y="0"/>
                    <a:pt x="69" y="1340"/>
                    <a:pt x="69" y="4260"/>
                  </a:cubicBezTo>
                  <a:cubicBezTo>
                    <a:pt x="69" y="15600"/>
                    <a:pt x="-1306" y="21600"/>
                    <a:pt x="8159" y="21600"/>
                  </a:cubicBezTo>
                  <a:cubicBezTo>
                    <a:pt x="20294" y="21600"/>
                    <a:pt x="14914" y="14940"/>
                    <a:pt x="14914" y="4260"/>
                  </a:cubicBezTo>
                  <a:cubicBezTo>
                    <a:pt x="14914" y="1520"/>
                    <a:pt x="10950" y="0"/>
                    <a:pt x="714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5" name="Google Shape;2476;p67"/>
            <p:cNvSpPr/>
            <p:nvPr/>
          </p:nvSpPr>
          <p:spPr bwMode="auto">
            <a:xfrm>
              <a:off x="683698" y="323459"/>
              <a:ext cx="64653" cy="111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5" h="21600" fill="norm" stroke="1" extrusionOk="0">
                  <a:moveTo>
                    <a:pt x="14733" y="0"/>
                  </a:moveTo>
                  <a:cubicBezTo>
                    <a:pt x="9072" y="0"/>
                    <a:pt x="10030" y="2994"/>
                    <a:pt x="6256" y="8981"/>
                  </a:cubicBezTo>
                  <a:cubicBezTo>
                    <a:pt x="5327" y="11365"/>
                    <a:pt x="3440" y="13749"/>
                    <a:pt x="624" y="16151"/>
                  </a:cubicBezTo>
                  <a:cubicBezTo>
                    <a:pt x="-1235" y="17925"/>
                    <a:pt x="1271" y="21600"/>
                    <a:pt x="5327" y="21600"/>
                  </a:cubicBezTo>
                  <a:cubicBezTo>
                    <a:pt x="9438" y="21600"/>
                    <a:pt x="15155" y="17782"/>
                    <a:pt x="19408" y="4195"/>
                  </a:cubicBezTo>
                  <a:cubicBezTo>
                    <a:pt x="20365" y="2402"/>
                    <a:pt x="18478" y="0"/>
                    <a:pt x="14733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6" name="Google Shape;2477;p67"/>
            <p:cNvSpPr/>
            <p:nvPr/>
          </p:nvSpPr>
          <p:spPr bwMode="auto">
            <a:xfrm>
              <a:off x="140350" y="638703"/>
              <a:ext cx="46342" cy="46320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7" name="Google Shape;2478;p67"/>
            <p:cNvSpPr/>
            <p:nvPr/>
          </p:nvSpPr>
          <p:spPr bwMode="auto">
            <a:xfrm>
              <a:off x="461707" y="694286"/>
              <a:ext cx="46412" cy="46319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8" name="Google Shape;2479;p67"/>
            <p:cNvSpPr/>
            <p:nvPr/>
          </p:nvSpPr>
          <p:spPr bwMode="auto">
            <a:xfrm>
              <a:off x="171164" y="909390"/>
              <a:ext cx="145160" cy="96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92" h="21600" fill="norm" stroke="1" extrusionOk="0">
                  <a:moveTo>
                    <a:pt x="8907" y="0"/>
                  </a:moveTo>
                  <a:cubicBezTo>
                    <a:pt x="4012" y="0"/>
                    <a:pt x="-429" y="3334"/>
                    <a:pt x="231" y="6482"/>
                  </a:cubicBezTo>
                  <a:cubicBezTo>
                    <a:pt x="-1064" y="9257"/>
                    <a:pt x="3248" y="19612"/>
                    <a:pt x="8868" y="20999"/>
                  </a:cubicBezTo>
                  <a:cubicBezTo>
                    <a:pt x="9451" y="21455"/>
                    <a:pt x="9930" y="21600"/>
                    <a:pt x="10358" y="21600"/>
                  </a:cubicBezTo>
                  <a:cubicBezTo>
                    <a:pt x="11225" y="21600"/>
                    <a:pt x="11899" y="20999"/>
                    <a:pt x="12753" y="20999"/>
                  </a:cubicBezTo>
                  <a:cubicBezTo>
                    <a:pt x="13621" y="20999"/>
                    <a:pt x="17946" y="17541"/>
                    <a:pt x="19668" y="16153"/>
                  </a:cubicBezTo>
                  <a:cubicBezTo>
                    <a:pt x="20096" y="16153"/>
                    <a:pt x="20096" y="15470"/>
                    <a:pt x="20096" y="14082"/>
                  </a:cubicBezTo>
                  <a:cubicBezTo>
                    <a:pt x="20096" y="13399"/>
                    <a:pt x="20536" y="13399"/>
                    <a:pt x="20096" y="12695"/>
                  </a:cubicBezTo>
                  <a:cubicBezTo>
                    <a:pt x="18827" y="3169"/>
                    <a:pt x="13660" y="0"/>
                    <a:pt x="890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9" name="Google Shape;2480;p67"/>
            <p:cNvSpPr/>
            <p:nvPr/>
          </p:nvSpPr>
          <p:spPr bwMode="auto">
            <a:xfrm>
              <a:off x="123396" y="722076"/>
              <a:ext cx="74135" cy="7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0" h="21600" fill="norm" stroke="1" extrusionOk="0">
                  <a:moveTo>
                    <a:pt x="8107" y="0"/>
                  </a:moveTo>
                  <a:cubicBezTo>
                    <a:pt x="-2703" y="0"/>
                    <a:pt x="-2703" y="21574"/>
                    <a:pt x="8107" y="21574"/>
                  </a:cubicBezTo>
                  <a:cubicBezTo>
                    <a:pt x="8310" y="21600"/>
                    <a:pt x="8492" y="21600"/>
                    <a:pt x="8694" y="21600"/>
                  </a:cubicBezTo>
                  <a:cubicBezTo>
                    <a:pt x="18897" y="21600"/>
                    <a:pt x="18695" y="0"/>
                    <a:pt x="8107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0" name="Google Shape;2481;p67"/>
            <p:cNvSpPr/>
            <p:nvPr/>
          </p:nvSpPr>
          <p:spPr bwMode="auto">
            <a:xfrm>
              <a:off x="392184" y="778492"/>
              <a:ext cx="80410" cy="81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3501"/>
                    <a:pt x="0" y="10479"/>
                  </a:cubicBezTo>
                  <a:cubicBezTo>
                    <a:pt x="0" y="17901"/>
                    <a:pt x="5400" y="21600"/>
                    <a:pt x="10800" y="21600"/>
                  </a:cubicBezTo>
                  <a:cubicBezTo>
                    <a:pt x="16200" y="21600"/>
                    <a:pt x="21600" y="17901"/>
                    <a:pt x="21600" y="10479"/>
                  </a:cubicBezTo>
                  <a:cubicBezTo>
                    <a:pt x="21600" y="3501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62" name="Google Shape;814;p37"/>
          <p:cNvSpPr/>
          <p:nvPr/>
        </p:nvSpPr>
        <p:spPr bwMode="auto">
          <a:xfrm flipH="1">
            <a:off x="-1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74" name="Google Shape;2410;p67"/>
          <p:cNvGrpSpPr/>
          <p:nvPr/>
        </p:nvGrpSpPr>
        <p:grpSpPr bwMode="auto">
          <a:xfrm>
            <a:off x="230005" y="83460"/>
            <a:ext cx="1593180" cy="1295830"/>
            <a:chOff x="0" y="0"/>
            <a:chExt cx="1593178" cy="1295828"/>
          </a:xfrm>
        </p:grpSpPr>
        <p:sp>
          <p:nvSpPr>
            <p:cNvPr id="1263" name="Google Shape;2411;p67"/>
            <p:cNvSpPr/>
            <p:nvPr/>
          </p:nvSpPr>
          <p:spPr bwMode="auto">
            <a:xfrm>
              <a:off x="0" y="0"/>
              <a:ext cx="1593179" cy="12958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6" h="21600" fill="norm" stroke="1" extrusionOk="0">
                  <a:moveTo>
                    <a:pt x="4063" y="0"/>
                  </a:moveTo>
                  <a:cubicBezTo>
                    <a:pt x="1264" y="0"/>
                    <a:pt x="638" y="1259"/>
                    <a:pt x="387" y="1744"/>
                  </a:cubicBezTo>
                  <a:cubicBezTo>
                    <a:pt x="-73" y="2664"/>
                    <a:pt x="-114" y="3826"/>
                    <a:pt x="303" y="4794"/>
                  </a:cubicBezTo>
                  <a:cubicBezTo>
                    <a:pt x="-114" y="5763"/>
                    <a:pt x="-114" y="6974"/>
                    <a:pt x="387" y="7942"/>
                  </a:cubicBezTo>
                  <a:cubicBezTo>
                    <a:pt x="428" y="8039"/>
                    <a:pt x="554" y="8184"/>
                    <a:pt x="638" y="8379"/>
                  </a:cubicBezTo>
                  <a:cubicBezTo>
                    <a:pt x="344" y="9105"/>
                    <a:pt x="219" y="9928"/>
                    <a:pt x="428" y="10703"/>
                  </a:cubicBezTo>
                  <a:cubicBezTo>
                    <a:pt x="554" y="11187"/>
                    <a:pt x="804" y="11769"/>
                    <a:pt x="1181" y="12157"/>
                  </a:cubicBezTo>
                  <a:cubicBezTo>
                    <a:pt x="929" y="12980"/>
                    <a:pt x="972" y="13803"/>
                    <a:pt x="1264" y="14577"/>
                  </a:cubicBezTo>
                  <a:cubicBezTo>
                    <a:pt x="1682" y="15692"/>
                    <a:pt x="2601" y="16370"/>
                    <a:pt x="3646" y="16418"/>
                  </a:cubicBezTo>
                  <a:cubicBezTo>
                    <a:pt x="3854" y="16418"/>
                    <a:pt x="4106" y="16466"/>
                    <a:pt x="4314" y="16611"/>
                  </a:cubicBezTo>
                  <a:cubicBezTo>
                    <a:pt x="4565" y="17581"/>
                    <a:pt x="5024" y="18404"/>
                    <a:pt x="5609" y="19178"/>
                  </a:cubicBezTo>
                  <a:cubicBezTo>
                    <a:pt x="6863" y="20777"/>
                    <a:pt x="8743" y="21600"/>
                    <a:pt x="10748" y="21600"/>
                  </a:cubicBezTo>
                  <a:cubicBezTo>
                    <a:pt x="12755" y="21600"/>
                    <a:pt x="14717" y="20729"/>
                    <a:pt x="16012" y="19130"/>
                  </a:cubicBezTo>
                  <a:cubicBezTo>
                    <a:pt x="16515" y="18550"/>
                    <a:pt x="16890" y="17822"/>
                    <a:pt x="17182" y="16999"/>
                  </a:cubicBezTo>
                  <a:cubicBezTo>
                    <a:pt x="17225" y="16999"/>
                    <a:pt x="17266" y="16999"/>
                    <a:pt x="17350" y="16951"/>
                  </a:cubicBezTo>
                  <a:lnTo>
                    <a:pt x="17559" y="16951"/>
                  </a:lnTo>
                  <a:cubicBezTo>
                    <a:pt x="17935" y="16903"/>
                    <a:pt x="19021" y="16756"/>
                    <a:pt x="19774" y="15547"/>
                  </a:cubicBezTo>
                  <a:cubicBezTo>
                    <a:pt x="20484" y="14336"/>
                    <a:pt x="20232" y="13125"/>
                    <a:pt x="20150" y="12640"/>
                  </a:cubicBezTo>
                  <a:cubicBezTo>
                    <a:pt x="20609" y="12253"/>
                    <a:pt x="20944" y="11624"/>
                    <a:pt x="21069" y="10946"/>
                  </a:cubicBezTo>
                  <a:cubicBezTo>
                    <a:pt x="21235" y="10219"/>
                    <a:pt x="21152" y="9493"/>
                    <a:pt x="20860" y="8862"/>
                  </a:cubicBezTo>
                  <a:cubicBezTo>
                    <a:pt x="21277" y="8282"/>
                    <a:pt x="21486" y="7556"/>
                    <a:pt x="21486" y="6780"/>
                  </a:cubicBezTo>
                  <a:cubicBezTo>
                    <a:pt x="21402" y="6295"/>
                    <a:pt x="21277" y="5812"/>
                    <a:pt x="21152" y="5424"/>
                  </a:cubicBezTo>
                  <a:cubicBezTo>
                    <a:pt x="21361" y="4504"/>
                    <a:pt x="21235" y="3633"/>
                    <a:pt x="20860" y="2905"/>
                  </a:cubicBezTo>
                  <a:cubicBezTo>
                    <a:pt x="20734" y="2615"/>
                    <a:pt x="20567" y="2372"/>
                    <a:pt x="20359" y="2131"/>
                  </a:cubicBezTo>
                  <a:cubicBezTo>
                    <a:pt x="19606" y="1308"/>
                    <a:pt x="18102" y="436"/>
                    <a:pt x="16389" y="436"/>
                  </a:cubicBezTo>
                  <a:cubicBezTo>
                    <a:pt x="15804" y="436"/>
                    <a:pt x="15261" y="483"/>
                    <a:pt x="14760" y="678"/>
                  </a:cubicBezTo>
                  <a:cubicBezTo>
                    <a:pt x="13715" y="921"/>
                    <a:pt x="12671" y="1889"/>
                    <a:pt x="12545" y="3681"/>
                  </a:cubicBezTo>
                  <a:cubicBezTo>
                    <a:pt x="12503" y="4311"/>
                    <a:pt x="12252" y="5763"/>
                    <a:pt x="11918" y="6683"/>
                  </a:cubicBezTo>
                  <a:cubicBezTo>
                    <a:pt x="11877" y="6780"/>
                    <a:pt x="11835" y="6828"/>
                    <a:pt x="11835" y="6974"/>
                  </a:cubicBezTo>
                  <a:cubicBezTo>
                    <a:pt x="11501" y="6926"/>
                    <a:pt x="11208" y="6926"/>
                    <a:pt x="10873" y="6926"/>
                  </a:cubicBezTo>
                  <a:cubicBezTo>
                    <a:pt x="10415" y="6926"/>
                    <a:pt x="9955" y="6974"/>
                    <a:pt x="9537" y="7023"/>
                  </a:cubicBezTo>
                  <a:cubicBezTo>
                    <a:pt x="9118" y="6005"/>
                    <a:pt x="8785" y="4359"/>
                    <a:pt x="8701" y="3681"/>
                  </a:cubicBezTo>
                  <a:cubicBezTo>
                    <a:pt x="8701" y="2567"/>
                    <a:pt x="8158" y="1501"/>
                    <a:pt x="7281" y="921"/>
                  </a:cubicBezTo>
                  <a:cubicBezTo>
                    <a:pt x="6863" y="678"/>
                    <a:pt x="6446" y="436"/>
                    <a:pt x="6027" y="290"/>
                  </a:cubicBezTo>
                  <a:cubicBezTo>
                    <a:pt x="5401" y="48"/>
                    <a:pt x="4773" y="0"/>
                    <a:pt x="406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4" name="Google Shape;2412;p67"/>
            <p:cNvSpPr/>
            <p:nvPr/>
          </p:nvSpPr>
          <p:spPr bwMode="auto">
            <a:xfrm>
              <a:off x="921557" y="100728"/>
              <a:ext cx="594573" cy="8651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17" h="21600" fill="norm" stroke="1" extrusionOk="0">
                  <a:moveTo>
                    <a:pt x="12785" y="0"/>
                  </a:moveTo>
                  <a:cubicBezTo>
                    <a:pt x="11804" y="0"/>
                    <a:pt x="10766" y="106"/>
                    <a:pt x="9706" y="367"/>
                  </a:cubicBezTo>
                  <a:cubicBezTo>
                    <a:pt x="9176" y="367"/>
                    <a:pt x="9284" y="769"/>
                    <a:pt x="9176" y="1410"/>
                  </a:cubicBezTo>
                  <a:cubicBezTo>
                    <a:pt x="9071" y="2210"/>
                    <a:pt x="8224" y="5815"/>
                    <a:pt x="6846" y="8380"/>
                  </a:cubicBezTo>
                  <a:cubicBezTo>
                    <a:pt x="6106" y="9502"/>
                    <a:pt x="5364" y="10623"/>
                    <a:pt x="4411" y="11505"/>
                  </a:cubicBezTo>
                  <a:cubicBezTo>
                    <a:pt x="3672" y="12305"/>
                    <a:pt x="2720" y="13028"/>
                    <a:pt x="1555" y="13508"/>
                  </a:cubicBezTo>
                  <a:cubicBezTo>
                    <a:pt x="1342" y="13587"/>
                    <a:pt x="1237" y="13748"/>
                    <a:pt x="1342" y="13828"/>
                  </a:cubicBezTo>
                  <a:cubicBezTo>
                    <a:pt x="-1940" y="17113"/>
                    <a:pt x="1129" y="21600"/>
                    <a:pt x="6954" y="21600"/>
                  </a:cubicBezTo>
                  <a:cubicBezTo>
                    <a:pt x="7589" y="21600"/>
                    <a:pt x="8966" y="21439"/>
                    <a:pt x="8966" y="21038"/>
                  </a:cubicBezTo>
                  <a:cubicBezTo>
                    <a:pt x="10553" y="20317"/>
                    <a:pt x="12353" y="19916"/>
                    <a:pt x="14048" y="19758"/>
                  </a:cubicBezTo>
                  <a:cubicBezTo>
                    <a:pt x="17013" y="19436"/>
                    <a:pt x="15848" y="20077"/>
                    <a:pt x="15105" y="16311"/>
                  </a:cubicBezTo>
                  <a:cubicBezTo>
                    <a:pt x="15000" y="15591"/>
                    <a:pt x="15000" y="14949"/>
                    <a:pt x="15318" y="14308"/>
                  </a:cubicBezTo>
                  <a:cubicBezTo>
                    <a:pt x="15635" y="13508"/>
                    <a:pt x="16587" y="13186"/>
                    <a:pt x="17752" y="13107"/>
                  </a:cubicBezTo>
                  <a:cubicBezTo>
                    <a:pt x="17965" y="13107"/>
                    <a:pt x="18070" y="13107"/>
                    <a:pt x="18178" y="13028"/>
                  </a:cubicBezTo>
                  <a:cubicBezTo>
                    <a:pt x="18495" y="12867"/>
                    <a:pt x="18495" y="12706"/>
                    <a:pt x="18282" y="12627"/>
                  </a:cubicBezTo>
                  <a:cubicBezTo>
                    <a:pt x="17222" y="11344"/>
                    <a:pt x="15318" y="8700"/>
                    <a:pt x="16483" y="7499"/>
                  </a:cubicBezTo>
                  <a:cubicBezTo>
                    <a:pt x="17013" y="7018"/>
                    <a:pt x="18070" y="6778"/>
                    <a:pt x="19025" y="6778"/>
                  </a:cubicBezTo>
                  <a:cubicBezTo>
                    <a:pt x="19235" y="6778"/>
                    <a:pt x="19343" y="6617"/>
                    <a:pt x="19343" y="6538"/>
                  </a:cubicBezTo>
                  <a:cubicBezTo>
                    <a:pt x="19660" y="6137"/>
                    <a:pt x="19660" y="5976"/>
                    <a:pt x="19552" y="5976"/>
                  </a:cubicBezTo>
                  <a:cubicBezTo>
                    <a:pt x="19235" y="5897"/>
                    <a:pt x="19130" y="5736"/>
                    <a:pt x="18813" y="5495"/>
                  </a:cubicBezTo>
                  <a:cubicBezTo>
                    <a:pt x="18282" y="5015"/>
                    <a:pt x="18070" y="4535"/>
                    <a:pt x="17965" y="3893"/>
                  </a:cubicBezTo>
                  <a:cubicBezTo>
                    <a:pt x="17965" y="3492"/>
                    <a:pt x="17965" y="3173"/>
                    <a:pt x="18070" y="2851"/>
                  </a:cubicBezTo>
                  <a:cubicBezTo>
                    <a:pt x="18178" y="2692"/>
                    <a:pt x="18282" y="2532"/>
                    <a:pt x="18600" y="2371"/>
                  </a:cubicBezTo>
                  <a:cubicBezTo>
                    <a:pt x="18813" y="2291"/>
                    <a:pt x="18917" y="2210"/>
                    <a:pt x="19130" y="2051"/>
                  </a:cubicBezTo>
                  <a:cubicBezTo>
                    <a:pt x="19130" y="1970"/>
                    <a:pt x="19130" y="1890"/>
                    <a:pt x="19025" y="1811"/>
                  </a:cubicBezTo>
                  <a:cubicBezTo>
                    <a:pt x="19025" y="1371"/>
                    <a:pt x="16302" y="0"/>
                    <a:pt x="1278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5" name="Google Shape;2413;p67"/>
            <p:cNvSpPr/>
            <p:nvPr/>
          </p:nvSpPr>
          <p:spPr bwMode="auto">
            <a:xfrm>
              <a:off x="110374" y="66960"/>
              <a:ext cx="578308" cy="926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1" h="21600" fill="norm" stroke="1" extrusionOk="0">
                  <a:moveTo>
                    <a:pt x="4656" y="0"/>
                  </a:moveTo>
                  <a:cubicBezTo>
                    <a:pt x="2323" y="0"/>
                    <a:pt x="388" y="332"/>
                    <a:pt x="165" y="532"/>
                  </a:cubicBezTo>
                  <a:cubicBezTo>
                    <a:pt x="50" y="682"/>
                    <a:pt x="165" y="980"/>
                    <a:pt x="615" y="980"/>
                  </a:cubicBezTo>
                  <a:cubicBezTo>
                    <a:pt x="2085" y="1804"/>
                    <a:pt x="1747" y="3226"/>
                    <a:pt x="1066" y="4424"/>
                  </a:cubicBezTo>
                  <a:cubicBezTo>
                    <a:pt x="727" y="4873"/>
                    <a:pt x="504" y="5247"/>
                    <a:pt x="50" y="5546"/>
                  </a:cubicBezTo>
                  <a:cubicBezTo>
                    <a:pt x="-62" y="5622"/>
                    <a:pt x="50" y="5770"/>
                    <a:pt x="50" y="5846"/>
                  </a:cubicBezTo>
                  <a:cubicBezTo>
                    <a:pt x="165" y="5995"/>
                    <a:pt x="504" y="5920"/>
                    <a:pt x="615" y="5995"/>
                  </a:cubicBezTo>
                  <a:cubicBezTo>
                    <a:pt x="1859" y="6145"/>
                    <a:pt x="2763" y="6519"/>
                    <a:pt x="3213" y="7267"/>
                  </a:cubicBezTo>
                  <a:cubicBezTo>
                    <a:pt x="3440" y="7717"/>
                    <a:pt x="3440" y="8240"/>
                    <a:pt x="3440" y="8839"/>
                  </a:cubicBezTo>
                  <a:cubicBezTo>
                    <a:pt x="3329" y="9663"/>
                    <a:pt x="2763" y="10410"/>
                    <a:pt x="2085" y="11085"/>
                  </a:cubicBezTo>
                  <a:cubicBezTo>
                    <a:pt x="1747" y="11383"/>
                    <a:pt x="1520" y="11534"/>
                    <a:pt x="1066" y="11758"/>
                  </a:cubicBezTo>
                  <a:cubicBezTo>
                    <a:pt x="954" y="11832"/>
                    <a:pt x="954" y="11908"/>
                    <a:pt x="954" y="11982"/>
                  </a:cubicBezTo>
                  <a:cubicBezTo>
                    <a:pt x="1066" y="12207"/>
                    <a:pt x="1181" y="12207"/>
                    <a:pt x="1520" y="12207"/>
                  </a:cubicBezTo>
                  <a:lnTo>
                    <a:pt x="1632" y="12207"/>
                  </a:lnTo>
                  <a:cubicBezTo>
                    <a:pt x="5700" y="12581"/>
                    <a:pt x="5022" y="15949"/>
                    <a:pt x="3213" y="17595"/>
                  </a:cubicBezTo>
                  <a:cubicBezTo>
                    <a:pt x="2990" y="17820"/>
                    <a:pt x="3213" y="18118"/>
                    <a:pt x="3552" y="18118"/>
                  </a:cubicBezTo>
                  <a:cubicBezTo>
                    <a:pt x="6153" y="18194"/>
                    <a:pt x="8975" y="18717"/>
                    <a:pt x="11122" y="19839"/>
                  </a:cubicBezTo>
                  <a:lnTo>
                    <a:pt x="10899" y="19765"/>
                  </a:lnTo>
                  <a:cubicBezTo>
                    <a:pt x="12027" y="20438"/>
                    <a:pt x="12819" y="20889"/>
                    <a:pt x="13158" y="21412"/>
                  </a:cubicBezTo>
                  <a:cubicBezTo>
                    <a:pt x="13277" y="21544"/>
                    <a:pt x="13480" y="21600"/>
                    <a:pt x="13673" y="21600"/>
                  </a:cubicBezTo>
                  <a:cubicBezTo>
                    <a:pt x="14029" y="21600"/>
                    <a:pt x="14354" y="21403"/>
                    <a:pt x="14063" y="21113"/>
                  </a:cubicBezTo>
                  <a:cubicBezTo>
                    <a:pt x="13947" y="20963"/>
                    <a:pt x="13947" y="20889"/>
                    <a:pt x="13720" y="20813"/>
                  </a:cubicBezTo>
                  <a:cubicBezTo>
                    <a:pt x="13913" y="20837"/>
                    <a:pt x="14103" y="20848"/>
                    <a:pt x="14293" y="20848"/>
                  </a:cubicBezTo>
                  <a:cubicBezTo>
                    <a:pt x="18232" y="20848"/>
                    <a:pt x="21538" y="15834"/>
                    <a:pt x="19597" y="13479"/>
                  </a:cubicBezTo>
                  <a:cubicBezTo>
                    <a:pt x="19746" y="13479"/>
                    <a:pt x="19949" y="13546"/>
                    <a:pt x="20098" y="13546"/>
                  </a:cubicBezTo>
                  <a:cubicBezTo>
                    <a:pt x="20176" y="13546"/>
                    <a:pt x="20237" y="13528"/>
                    <a:pt x="20275" y="13479"/>
                  </a:cubicBezTo>
                  <a:cubicBezTo>
                    <a:pt x="20390" y="13405"/>
                    <a:pt x="20390" y="13180"/>
                    <a:pt x="20275" y="13104"/>
                  </a:cubicBezTo>
                  <a:lnTo>
                    <a:pt x="20163" y="13104"/>
                  </a:lnTo>
                  <a:cubicBezTo>
                    <a:pt x="17677" y="12880"/>
                    <a:pt x="16434" y="11608"/>
                    <a:pt x="15756" y="11159"/>
                  </a:cubicBezTo>
                  <a:cubicBezTo>
                    <a:pt x="12027" y="7866"/>
                    <a:pt x="10784" y="1804"/>
                    <a:pt x="10784" y="1355"/>
                  </a:cubicBezTo>
                  <a:cubicBezTo>
                    <a:pt x="10899" y="1281"/>
                    <a:pt x="10784" y="1057"/>
                    <a:pt x="10672" y="980"/>
                  </a:cubicBezTo>
                  <a:cubicBezTo>
                    <a:pt x="9995" y="682"/>
                    <a:pt x="9090" y="532"/>
                    <a:pt x="8298" y="307"/>
                  </a:cubicBezTo>
                  <a:cubicBezTo>
                    <a:pt x="7092" y="83"/>
                    <a:pt x="5825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6" name="Google Shape;2414;p67"/>
            <p:cNvSpPr/>
            <p:nvPr/>
          </p:nvSpPr>
          <p:spPr bwMode="auto">
            <a:xfrm>
              <a:off x="324300" y="494108"/>
              <a:ext cx="1008396" cy="73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4" h="21600" fill="norm" stroke="1" extrusionOk="0">
                  <a:moveTo>
                    <a:pt x="1684" y="0"/>
                  </a:moveTo>
                  <a:cubicBezTo>
                    <a:pt x="509" y="0"/>
                    <a:pt x="182" y="3040"/>
                    <a:pt x="50" y="4748"/>
                  </a:cubicBezTo>
                  <a:cubicBezTo>
                    <a:pt x="-210" y="7975"/>
                    <a:pt x="509" y="9686"/>
                    <a:pt x="2663" y="10824"/>
                  </a:cubicBezTo>
                  <a:cubicBezTo>
                    <a:pt x="2339" y="18133"/>
                    <a:pt x="6138" y="21600"/>
                    <a:pt x="9974" y="21600"/>
                  </a:cubicBezTo>
                  <a:cubicBezTo>
                    <a:pt x="13861" y="21600"/>
                    <a:pt x="17787" y="18037"/>
                    <a:pt x="17491" y="11300"/>
                  </a:cubicBezTo>
                  <a:cubicBezTo>
                    <a:pt x="17580" y="11331"/>
                    <a:pt x="17673" y="11345"/>
                    <a:pt x="17771" y="11345"/>
                  </a:cubicBezTo>
                  <a:cubicBezTo>
                    <a:pt x="19185" y="11345"/>
                    <a:pt x="21390" y="8189"/>
                    <a:pt x="20168" y="3040"/>
                  </a:cubicBezTo>
                  <a:cubicBezTo>
                    <a:pt x="20037" y="2471"/>
                    <a:pt x="19777" y="1805"/>
                    <a:pt x="19450" y="1426"/>
                  </a:cubicBezTo>
                  <a:cubicBezTo>
                    <a:pt x="19277" y="1247"/>
                    <a:pt x="19109" y="1167"/>
                    <a:pt x="18946" y="1167"/>
                  </a:cubicBezTo>
                  <a:cubicBezTo>
                    <a:pt x="17814" y="1167"/>
                    <a:pt x="16894" y="5009"/>
                    <a:pt x="15923" y="6173"/>
                  </a:cubicBezTo>
                  <a:cubicBezTo>
                    <a:pt x="14441" y="3629"/>
                    <a:pt x="12379" y="2690"/>
                    <a:pt x="10362" y="2690"/>
                  </a:cubicBezTo>
                  <a:cubicBezTo>
                    <a:pt x="7936" y="2690"/>
                    <a:pt x="5574" y="4047"/>
                    <a:pt x="4362" y="5601"/>
                  </a:cubicBezTo>
                  <a:cubicBezTo>
                    <a:pt x="4362" y="5601"/>
                    <a:pt x="4166" y="5317"/>
                    <a:pt x="3317" y="2849"/>
                  </a:cubicBezTo>
                  <a:cubicBezTo>
                    <a:pt x="2533" y="666"/>
                    <a:pt x="2206" y="0"/>
                    <a:pt x="168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rgbClr val="F9F9D0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7" name="Google Shape;2415;p67"/>
            <p:cNvSpPr/>
            <p:nvPr/>
          </p:nvSpPr>
          <p:spPr bwMode="auto">
            <a:xfrm>
              <a:off x="512361" y="669776"/>
              <a:ext cx="607530" cy="5286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4" h="21600" fill="norm" stroke="1" extrusionOk="0">
                  <a:moveTo>
                    <a:pt x="9924" y="0"/>
                  </a:moveTo>
                  <a:cubicBezTo>
                    <a:pt x="5088" y="0"/>
                    <a:pt x="433" y="3007"/>
                    <a:pt x="21" y="9344"/>
                  </a:cubicBezTo>
                  <a:cubicBezTo>
                    <a:pt x="-90" y="11050"/>
                    <a:pt x="245" y="12622"/>
                    <a:pt x="915" y="14328"/>
                  </a:cubicBezTo>
                  <a:cubicBezTo>
                    <a:pt x="1026" y="14591"/>
                    <a:pt x="1137" y="14721"/>
                    <a:pt x="1361" y="15114"/>
                  </a:cubicBezTo>
                  <a:cubicBezTo>
                    <a:pt x="1361" y="15641"/>
                    <a:pt x="2481" y="17343"/>
                    <a:pt x="2816" y="17870"/>
                  </a:cubicBezTo>
                  <a:cubicBezTo>
                    <a:pt x="4823" y="20275"/>
                    <a:pt x="8047" y="21600"/>
                    <a:pt x="11234" y="21600"/>
                  </a:cubicBezTo>
                  <a:cubicBezTo>
                    <a:pt x="16027" y="21600"/>
                    <a:pt x="20746" y="18609"/>
                    <a:pt x="21148" y="11836"/>
                  </a:cubicBezTo>
                  <a:cubicBezTo>
                    <a:pt x="21510" y="4123"/>
                    <a:pt x="15591" y="0"/>
                    <a:pt x="9924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8" name="Google Shape;2416;p67"/>
            <p:cNvSpPr/>
            <p:nvPr/>
          </p:nvSpPr>
          <p:spPr bwMode="auto">
            <a:xfrm>
              <a:off x="599638" y="887293"/>
              <a:ext cx="48103" cy="48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3586"/>
                    <a:pt x="0" y="10800"/>
                  </a:cubicBezTo>
                  <a:cubicBezTo>
                    <a:pt x="0" y="18014"/>
                    <a:pt x="5400" y="21600"/>
                    <a:pt x="10800" y="21600"/>
                  </a:cubicBezTo>
                  <a:cubicBezTo>
                    <a:pt x="16200" y="21600"/>
                    <a:pt x="21600" y="18014"/>
                    <a:pt x="21600" y="10800"/>
                  </a:cubicBezTo>
                  <a:cubicBezTo>
                    <a:pt x="21600" y="358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9" name="Google Shape;2417;p67"/>
            <p:cNvSpPr/>
            <p:nvPr/>
          </p:nvSpPr>
          <p:spPr bwMode="auto">
            <a:xfrm>
              <a:off x="962231" y="877672"/>
              <a:ext cx="48104" cy="481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3586"/>
                    <a:pt x="0" y="10800"/>
                  </a:cubicBezTo>
                  <a:cubicBezTo>
                    <a:pt x="0" y="17971"/>
                    <a:pt x="5400" y="21600"/>
                    <a:pt x="10800" y="21600"/>
                  </a:cubicBezTo>
                  <a:cubicBezTo>
                    <a:pt x="16200" y="21600"/>
                    <a:pt x="21600" y="17971"/>
                    <a:pt x="21600" y="10800"/>
                  </a:cubicBezTo>
                  <a:cubicBezTo>
                    <a:pt x="21600" y="358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0" name="Google Shape;2418;p67"/>
            <p:cNvSpPr/>
            <p:nvPr/>
          </p:nvSpPr>
          <p:spPr bwMode="auto">
            <a:xfrm>
              <a:off x="732171" y="927218"/>
              <a:ext cx="151087" cy="102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24" h="21600" fill="norm" stroke="1" extrusionOk="0">
                  <a:moveTo>
                    <a:pt x="4125" y="0"/>
                  </a:moveTo>
                  <a:cubicBezTo>
                    <a:pt x="2919" y="0"/>
                    <a:pt x="1875" y="811"/>
                    <a:pt x="1416" y="2738"/>
                  </a:cubicBezTo>
                  <a:cubicBezTo>
                    <a:pt x="-2888" y="14501"/>
                    <a:pt x="3436" y="21600"/>
                    <a:pt x="9461" y="21600"/>
                  </a:cubicBezTo>
                  <a:cubicBezTo>
                    <a:pt x="14179" y="21600"/>
                    <a:pt x="18712" y="17260"/>
                    <a:pt x="17874" y="7484"/>
                  </a:cubicBezTo>
                  <a:cubicBezTo>
                    <a:pt x="18655" y="4726"/>
                    <a:pt x="16279" y="750"/>
                    <a:pt x="13364" y="750"/>
                  </a:cubicBezTo>
                  <a:cubicBezTo>
                    <a:pt x="11963" y="750"/>
                    <a:pt x="10437" y="1683"/>
                    <a:pt x="9071" y="4097"/>
                  </a:cubicBezTo>
                  <a:cubicBezTo>
                    <a:pt x="7935" y="1683"/>
                    <a:pt x="5869" y="0"/>
                    <a:pt x="412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1" name="Google Shape;2419;p67"/>
            <p:cNvSpPr/>
            <p:nvPr/>
          </p:nvSpPr>
          <p:spPr bwMode="auto">
            <a:xfrm>
              <a:off x="676406" y="1014667"/>
              <a:ext cx="247631" cy="72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3" h="21600" fill="norm" stroke="1" extrusionOk="0">
                  <a:moveTo>
                    <a:pt x="19395" y="0"/>
                  </a:moveTo>
                  <a:cubicBezTo>
                    <a:pt x="19175" y="0"/>
                    <a:pt x="18979" y="515"/>
                    <a:pt x="18869" y="1717"/>
                  </a:cubicBezTo>
                  <a:cubicBezTo>
                    <a:pt x="17032" y="11272"/>
                    <a:pt x="13367" y="16021"/>
                    <a:pt x="9733" y="16021"/>
                  </a:cubicBezTo>
                  <a:cubicBezTo>
                    <a:pt x="6107" y="16021"/>
                    <a:pt x="2504" y="11272"/>
                    <a:pt x="801" y="1717"/>
                  </a:cubicBezTo>
                  <a:cubicBezTo>
                    <a:pt x="801" y="772"/>
                    <a:pt x="667" y="286"/>
                    <a:pt x="542" y="286"/>
                  </a:cubicBezTo>
                  <a:cubicBezTo>
                    <a:pt x="408" y="286"/>
                    <a:pt x="275" y="772"/>
                    <a:pt x="275" y="1717"/>
                  </a:cubicBezTo>
                  <a:cubicBezTo>
                    <a:pt x="-1028" y="4577"/>
                    <a:pt x="2637" y="14133"/>
                    <a:pt x="4207" y="16994"/>
                  </a:cubicBezTo>
                  <a:cubicBezTo>
                    <a:pt x="6201" y="20255"/>
                    <a:pt x="8210" y="21600"/>
                    <a:pt x="10102" y="21600"/>
                  </a:cubicBezTo>
                  <a:cubicBezTo>
                    <a:pt x="15902" y="21600"/>
                    <a:pt x="20572" y="9155"/>
                    <a:pt x="20180" y="2661"/>
                  </a:cubicBezTo>
                  <a:cubicBezTo>
                    <a:pt x="20023" y="1001"/>
                    <a:pt x="19693" y="0"/>
                    <a:pt x="1939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2" name="Google Shape;2420;p67"/>
            <p:cNvSpPr/>
            <p:nvPr/>
          </p:nvSpPr>
          <p:spPr bwMode="auto">
            <a:xfrm>
              <a:off x="541819" y="949056"/>
              <a:ext cx="93032" cy="91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1" y="0"/>
                  </a:moveTo>
                  <a:cubicBezTo>
                    <a:pt x="5406" y="0"/>
                    <a:pt x="0" y="3592"/>
                    <a:pt x="0" y="10800"/>
                  </a:cubicBezTo>
                  <a:cubicBezTo>
                    <a:pt x="0" y="18008"/>
                    <a:pt x="5406" y="21600"/>
                    <a:pt x="10811" y="21600"/>
                  </a:cubicBezTo>
                  <a:cubicBezTo>
                    <a:pt x="16217" y="21600"/>
                    <a:pt x="21600" y="18008"/>
                    <a:pt x="21600" y="10800"/>
                  </a:cubicBezTo>
                  <a:cubicBezTo>
                    <a:pt x="21600" y="3592"/>
                    <a:pt x="16217" y="0"/>
                    <a:pt x="10811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3" name="Google Shape;2421;p67"/>
            <p:cNvSpPr/>
            <p:nvPr/>
          </p:nvSpPr>
          <p:spPr bwMode="auto">
            <a:xfrm>
              <a:off x="975027" y="956271"/>
              <a:ext cx="96302" cy="96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1" y="0"/>
                  </a:moveTo>
                  <a:cubicBezTo>
                    <a:pt x="5395" y="0"/>
                    <a:pt x="0" y="3604"/>
                    <a:pt x="0" y="10789"/>
                  </a:cubicBezTo>
                  <a:cubicBezTo>
                    <a:pt x="0" y="17996"/>
                    <a:pt x="5395" y="21600"/>
                    <a:pt x="10811" y="21600"/>
                  </a:cubicBezTo>
                  <a:cubicBezTo>
                    <a:pt x="16205" y="21600"/>
                    <a:pt x="21600" y="17996"/>
                    <a:pt x="21600" y="10789"/>
                  </a:cubicBezTo>
                  <a:cubicBezTo>
                    <a:pt x="21600" y="3604"/>
                    <a:pt x="16205" y="0"/>
                    <a:pt x="10811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278" name="Google Shape;832;p37"/>
          <p:cNvGrpSpPr/>
          <p:nvPr/>
        </p:nvGrpSpPr>
        <p:grpSpPr bwMode="auto"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1275" name="Google Shape;833;p37"/>
            <p:cNvSpPr/>
            <p:nvPr/>
          </p:nvSpPr>
          <p:spPr bwMode="auto"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6" name="Google Shape;834;p37"/>
            <p:cNvSpPr/>
            <p:nvPr/>
          </p:nvSpPr>
          <p:spPr bwMode="auto"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7" name="Google Shape;835;p37"/>
            <p:cNvSpPr/>
            <p:nvPr/>
          </p:nvSpPr>
          <p:spPr bwMode="auto"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79" name="Google Shape;836;p37"/>
          <p:cNvSpPr/>
          <p:nvPr/>
        </p:nvSpPr>
        <p:spPr bwMode="auto">
          <a:xfrm>
            <a:off x="7326569" y="3918621"/>
            <a:ext cx="1804316" cy="1472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81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Evaluation</a:t>
            </a:r>
            <a:endParaRPr/>
          </a:p>
        </p:txBody>
      </p:sp>
      <p:sp>
        <p:nvSpPr>
          <p:cNvPr id="1282" name="Google Shape;755;p36"/>
          <p:cNvSpPr txBox="1"/>
          <p:nvPr/>
        </p:nvSpPr>
        <p:spPr bwMode="auto">
          <a:xfrm>
            <a:off x="785784" y="829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06</a:t>
            </a:r>
            <a:endParaRPr/>
          </a:p>
        </p:txBody>
      </p:sp>
      <p:grpSp>
        <p:nvGrpSpPr>
          <p:cNvPr id="1318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283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17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284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5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6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7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8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291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289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290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292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3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4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5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6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7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8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9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0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1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2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3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4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5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6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7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8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9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0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1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2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3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4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5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6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319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333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320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32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321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2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3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4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5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6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7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8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9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0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1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335" name="Google Shape;1061;p42"/>
          <p:cNvSpPr txBox="1">
            <a:spLocks noGrp="1"/>
          </p:cNvSpPr>
          <p:nvPr>
            <p:ph type="body" sz="quarter" idx="1"/>
          </p:nvPr>
        </p:nvSpPr>
        <p:spPr bwMode="auto">
          <a:xfrm>
            <a:off x="3579000" y="1895974"/>
            <a:ext cx="2379708" cy="980350"/>
          </a:xfrm>
          <a:prstGeom prst="rect">
            <a:avLst/>
          </a:prstGeom>
        </p:spPr>
        <p:txBody>
          <a:bodyPr/>
          <a:lstStyle/>
          <a:p>
            <a:pPr marL="0" indent="0">
              <a:defRPr/>
            </a:pPr>
            <a:r>
              <a:rPr/>
              <a:t>Accuracy Score: Calculated using accuracy_score</a:t>
            </a:r>
            <a:endParaRPr/>
          </a:p>
        </p:txBody>
      </p:sp>
      <p:sp>
        <p:nvSpPr>
          <p:cNvPr id="1336" name="Google Shape;1062;p42"/>
          <p:cNvSpPr txBox="1"/>
          <p:nvPr/>
        </p:nvSpPr>
        <p:spPr bwMode="auto">
          <a:xfrm>
            <a:off x="6048847" y="1895974"/>
            <a:ext cx="2668279" cy="980350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algn="ct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Potential overfitting or underfitting due to dataset size</a:t>
            </a:r>
            <a:endParaRPr/>
          </a:p>
        </p:txBody>
      </p:sp>
      <p:sp>
        <p:nvSpPr>
          <p:cNvPr id="1337" name="Google Shape;1063;p42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00"/>
            </a:lvl1pPr>
          </a:lstStyle>
          <a:p>
            <a:pPr>
              <a:defRPr/>
            </a:pPr>
            <a:r>
              <a:rPr/>
              <a:t>Characteristics of vertebrates</a:t>
            </a:r>
            <a:endParaRPr/>
          </a:p>
        </p:txBody>
      </p:sp>
      <p:sp>
        <p:nvSpPr>
          <p:cNvPr id="1338" name="Google Shape;1064;p42"/>
          <p:cNvSpPr txBox="1"/>
          <p:nvPr/>
        </p:nvSpPr>
        <p:spPr bwMode="auto">
          <a:xfrm>
            <a:off x="388980" y="1966179"/>
            <a:ext cx="3099881" cy="889974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/>
          <a:p>
            <a:pPr algn="ct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pPr>
            <a:r>
              <a:rPr/>
              <a:t>Achieved 88.68</a:t>
            </a:r>
            <a:r>
              <a:rPr b="1"/>
              <a:t>%</a:t>
            </a:r>
            <a:endParaRPr/>
          </a:p>
        </p:txBody>
      </p:sp>
      <p:sp>
        <p:nvSpPr>
          <p:cNvPr id="1339" name="Google Shape;1068;p42"/>
          <p:cNvSpPr txBox="1"/>
          <p:nvPr/>
        </p:nvSpPr>
        <p:spPr bwMode="auto">
          <a:xfrm>
            <a:off x="949820" y="1468299"/>
            <a:ext cx="1978201" cy="492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/>
          </a:bodyPr>
          <a:lstStyle>
            <a:lvl1pPr algn="ctr" defTabSz="566927">
              <a:lnSpc>
                <a:spcPct val="114999"/>
              </a:lnSpc>
              <a:defRPr sz="15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Validation Accuracy</a:t>
            </a:r>
            <a:endParaRPr/>
          </a:p>
        </p:txBody>
      </p:sp>
      <p:sp>
        <p:nvSpPr>
          <p:cNvPr id="1340" name="Google Shape;1069;p42"/>
          <p:cNvSpPr txBox="1"/>
          <p:nvPr/>
        </p:nvSpPr>
        <p:spPr bwMode="auto">
          <a:xfrm>
            <a:off x="3671853" y="1468299"/>
            <a:ext cx="1978201" cy="492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/>
          </a:bodyPr>
          <a:lstStyle>
            <a:lvl1pPr algn="ctr" defTabSz="539495">
              <a:lnSpc>
                <a:spcPct val="114999"/>
              </a:lnSpc>
              <a:defRPr sz="14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Performance Metrics</a:t>
            </a:r>
            <a:endParaRPr/>
          </a:p>
        </p:txBody>
      </p:sp>
      <p:sp>
        <p:nvSpPr>
          <p:cNvPr id="1341" name="Google Shape;1070;p42"/>
          <p:cNvSpPr txBox="1"/>
          <p:nvPr/>
        </p:nvSpPr>
        <p:spPr bwMode="auto">
          <a:xfrm>
            <a:off x="6393886" y="1468299"/>
            <a:ext cx="1978201" cy="492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algn="ctr" defTabSz="758951">
              <a:lnSpc>
                <a:spcPct val="114999"/>
              </a:lnSpc>
              <a:defRPr sz="20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Challenges</a:t>
            </a:r>
            <a:endParaRPr/>
          </a:p>
        </p:txBody>
      </p:sp>
      <p:grpSp>
        <p:nvGrpSpPr>
          <p:cNvPr id="1394" name="Google Shape;1074;p42"/>
          <p:cNvGrpSpPr/>
          <p:nvPr/>
        </p:nvGrpSpPr>
        <p:grpSpPr bwMode="auto">
          <a:xfrm>
            <a:off x="5215681" y="4229927"/>
            <a:ext cx="1508655" cy="889973"/>
            <a:chOff x="0" y="0"/>
            <a:chExt cx="1508653" cy="889972"/>
          </a:xfrm>
        </p:grpSpPr>
        <p:sp>
          <p:nvSpPr>
            <p:cNvPr id="1342" name="Google Shape;1075;p42"/>
            <p:cNvSpPr/>
            <p:nvPr/>
          </p:nvSpPr>
          <p:spPr bwMode="auto">
            <a:xfrm>
              <a:off x="0" y="0"/>
              <a:ext cx="1508654" cy="889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9" h="21600" fill="norm" stroke="1" extrusionOk="0">
                  <a:moveTo>
                    <a:pt x="11413" y="0"/>
                  </a:moveTo>
                  <a:cubicBezTo>
                    <a:pt x="11208" y="0"/>
                    <a:pt x="10922" y="124"/>
                    <a:pt x="10552" y="188"/>
                  </a:cubicBezTo>
                  <a:cubicBezTo>
                    <a:pt x="10389" y="188"/>
                    <a:pt x="10266" y="124"/>
                    <a:pt x="10061" y="124"/>
                  </a:cubicBezTo>
                  <a:cubicBezTo>
                    <a:pt x="9650" y="124"/>
                    <a:pt x="9159" y="250"/>
                    <a:pt x="8750" y="503"/>
                  </a:cubicBezTo>
                  <a:cubicBezTo>
                    <a:pt x="8544" y="439"/>
                    <a:pt x="8422" y="439"/>
                    <a:pt x="8216" y="439"/>
                  </a:cubicBezTo>
                  <a:cubicBezTo>
                    <a:pt x="7479" y="439"/>
                    <a:pt x="6781" y="815"/>
                    <a:pt x="6167" y="1444"/>
                  </a:cubicBezTo>
                  <a:cubicBezTo>
                    <a:pt x="5184" y="1570"/>
                    <a:pt x="4322" y="2449"/>
                    <a:pt x="3749" y="3955"/>
                  </a:cubicBezTo>
                  <a:cubicBezTo>
                    <a:pt x="3585" y="4331"/>
                    <a:pt x="3421" y="4834"/>
                    <a:pt x="3338" y="5336"/>
                  </a:cubicBezTo>
                  <a:cubicBezTo>
                    <a:pt x="3092" y="5777"/>
                    <a:pt x="2806" y="6216"/>
                    <a:pt x="2683" y="6718"/>
                  </a:cubicBezTo>
                  <a:cubicBezTo>
                    <a:pt x="2519" y="7221"/>
                    <a:pt x="2396" y="7974"/>
                    <a:pt x="2355" y="8915"/>
                  </a:cubicBezTo>
                  <a:cubicBezTo>
                    <a:pt x="1741" y="9041"/>
                    <a:pt x="1167" y="9417"/>
                    <a:pt x="757" y="10172"/>
                  </a:cubicBezTo>
                  <a:cubicBezTo>
                    <a:pt x="-63" y="11490"/>
                    <a:pt x="-391" y="13939"/>
                    <a:pt x="674" y="16200"/>
                  </a:cubicBezTo>
                  <a:cubicBezTo>
                    <a:pt x="839" y="16514"/>
                    <a:pt x="920" y="16764"/>
                    <a:pt x="1085" y="16890"/>
                  </a:cubicBezTo>
                  <a:cubicBezTo>
                    <a:pt x="1945" y="18396"/>
                    <a:pt x="3380" y="19590"/>
                    <a:pt x="4773" y="20030"/>
                  </a:cubicBezTo>
                  <a:cubicBezTo>
                    <a:pt x="5142" y="20218"/>
                    <a:pt x="5430" y="20343"/>
                    <a:pt x="5758" y="20407"/>
                  </a:cubicBezTo>
                  <a:lnTo>
                    <a:pt x="5839" y="20531"/>
                  </a:lnTo>
                  <a:cubicBezTo>
                    <a:pt x="8299" y="21348"/>
                    <a:pt x="9076" y="21600"/>
                    <a:pt x="12725" y="21600"/>
                  </a:cubicBezTo>
                  <a:cubicBezTo>
                    <a:pt x="14446" y="21600"/>
                    <a:pt x="15266" y="21286"/>
                    <a:pt x="15881" y="20971"/>
                  </a:cubicBezTo>
                  <a:cubicBezTo>
                    <a:pt x="16290" y="20909"/>
                    <a:pt x="16947" y="20657"/>
                    <a:pt x="17643" y="20092"/>
                  </a:cubicBezTo>
                  <a:cubicBezTo>
                    <a:pt x="18258" y="19966"/>
                    <a:pt x="18914" y="19716"/>
                    <a:pt x="19570" y="19151"/>
                  </a:cubicBezTo>
                  <a:cubicBezTo>
                    <a:pt x="20635" y="18334"/>
                    <a:pt x="21209" y="16450"/>
                    <a:pt x="20963" y="14692"/>
                  </a:cubicBezTo>
                  <a:cubicBezTo>
                    <a:pt x="20800" y="13688"/>
                    <a:pt x="20472" y="12872"/>
                    <a:pt x="19938" y="12369"/>
                  </a:cubicBezTo>
                  <a:cubicBezTo>
                    <a:pt x="19938" y="12181"/>
                    <a:pt x="19938" y="12119"/>
                    <a:pt x="19898" y="11930"/>
                  </a:cubicBezTo>
                  <a:cubicBezTo>
                    <a:pt x="20144" y="10673"/>
                    <a:pt x="20103" y="9544"/>
                    <a:pt x="19733" y="8414"/>
                  </a:cubicBezTo>
                  <a:cubicBezTo>
                    <a:pt x="19733" y="8414"/>
                    <a:pt x="19733" y="8350"/>
                    <a:pt x="19693" y="8350"/>
                  </a:cubicBezTo>
                  <a:cubicBezTo>
                    <a:pt x="19610" y="7345"/>
                    <a:pt x="19405" y="6278"/>
                    <a:pt x="19078" y="5525"/>
                  </a:cubicBezTo>
                  <a:cubicBezTo>
                    <a:pt x="18955" y="5274"/>
                    <a:pt x="18873" y="5022"/>
                    <a:pt x="18750" y="4898"/>
                  </a:cubicBezTo>
                  <a:cubicBezTo>
                    <a:pt x="18668" y="4520"/>
                    <a:pt x="18505" y="4081"/>
                    <a:pt x="18340" y="3767"/>
                  </a:cubicBezTo>
                  <a:cubicBezTo>
                    <a:pt x="17931" y="2950"/>
                    <a:pt x="17315" y="2323"/>
                    <a:pt x="16660" y="2008"/>
                  </a:cubicBezTo>
                  <a:cubicBezTo>
                    <a:pt x="16086" y="1256"/>
                    <a:pt x="15388" y="879"/>
                    <a:pt x="14611" y="879"/>
                  </a:cubicBezTo>
                  <a:lnTo>
                    <a:pt x="14365" y="879"/>
                  </a:lnTo>
                  <a:cubicBezTo>
                    <a:pt x="13955" y="565"/>
                    <a:pt x="13421" y="312"/>
                    <a:pt x="12930" y="312"/>
                  </a:cubicBezTo>
                  <a:lnTo>
                    <a:pt x="12561" y="312"/>
                  </a:lnTo>
                  <a:cubicBezTo>
                    <a:pt x="12193" y="124"/>
                    <a:pt x="11823" y="0"/>
                    <a:pt x="1141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3" name="Google Shape;1076;p42"/>
            <p:cNvSpPr/>
            <p:nvPr/>
          </p:nvSpPr>
          <p:spPr bwMode="auto">
            <a:xfrm>
              <a:off x="1292291" y="711123"/>
              <a:ext cx="171242" cy="55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7" h="21600" fill="norm" stroke="1" extrusionOk="0">
                  <a:moveTo>
                    <a:pt x="5351" y="0"/>
                  </a:moveTo>
                  <a:cubicBezTo>
                    <a:pt x="4195" y="0"/>
                    <a:pt x="3813" y="3810"/>
                    <a:pt x="4195" y="6324"/>
                  </a:cubicBezTo>
                  <a:cubicBezTo>
                    <a:pt x="3432" y="6324"/>
                    <a:pt x="3039" y="6324"/>
                    <a:pt x="1882" y="7619"/>
                  </a:cubicBezTo>
                  <a:cubicBezTo>
                    <a:pt x="1501" y="7619"/>
                    <a:pt x="1107" y="10133"/>
                    <a:pt x="1501" y="13943"/>
                  </a:cubicBezTo>
                  <a:cubicBezTo>
                    <a:pt x="-812" y="13943"/>
                    <a:pt x="-49" y="21600"/>
                    <a:pt x="1107" y="21600"/>
                  </a:cubicBezTo>
                  <a:cubicBezTo>
                    <a:pt x="7282" y="20305"/>
                    <a:pt x="13839" y="15238"/>
                    <a:pt x="19632" y="6324"/>
                  </a:cubicBezTo>
                  <a:cubicBezTo>
                    <a:pt x="20788" y="6324"/>
                    <a:pt x="20395" y="1257"/>
                    <a:pt x="1923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4" name="Google Shape;1077;p42"/>
            <p:cNvSpPr/>
            <p:nvPr/>
          </p:nvSpPr>
          <p:spPr bwMode="auto">
            <a:xfrm>
              <a:off x="188903" y="39371"/>
              <a:ext cx="1189436" cy="808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9" h="21600" fill="norm" stroke="1" extrusionOk="0">
                  <a:moveTo>
                    <a:pt x="1750" y="12566"/>
                  </a:moveTo>
                  <a:cubicBezTo>
                    <a:pt x="3014" y="15782"/>
                    <a:pt x="2497" y="15953"/>
                    <a:pt x="3243" y="17953"/>
                  </a:cubicBezTo>
                  <a:cubicBezTo>
                    <a:pt x="2554" y="16388"/>
                    <a:pt x="2037" y="14305"/>
                    <a:pt x="1750" y="12566"/>
                  </a:cubicBezTo>
                  <a:close/>
                  <a:moveTo>
                    <a:pt x="11508" y="0"/>
                  </a:moveTo>
                  <a:cubicBezTo>
                    <a:pt x="11113" y="0"/>
                    <a:pt x="10653" y="391"/>
                    <a:pt x="10195" y="1278"/>
                  </a:cubicBezTo>
                  <a:cubicBezTo>
                    <a:pt x="10023" y="536"/>
                    <a:pt x="9703" y="226"/>
                    <a:pt x="9333" y="226"/>
                  </a:cubicBezTo>
                  <a:cubicBezTo>
                    <a:pt x="8702" y="226"/>
                    <a:pt x="7927" y="1119"/>
                    <a:pt x="7495" y="2320"/>
                  </a:cubicBezTo>
                  <a:cubicBezTo>
                    <a:pt x="7330" y="1250"/>
                    <a:pt x="6930" y="778"/>
                    <a:pt x="6467" y="778"/>
                  </a:cubicBezTo>
                  <a:cubicBezTo>
                    <a:pt x="5802" y="778"/>
                    <a:pt x="5005" y="1742"/>
                    <a:pt x="4565" y="3275"/>
                  </a:cubicBezTo>
                  <a:cubicBezTo>
                    <a:pt x="4297" y="2692"/>
                    <a:pt x="3999" y="2361"/>
                    <a:pt x="3692" y="2361"/>
                  </a:cubicBezTo>
                  <a:cubicBezTo>
                    <a:pt x="3408" y="2361"/>
                    <a:pt x="3119" y="2648"/>
                    <a:pt x="2841" y="3275"/>
                  </a:cubicBezTo>
                  <a:cubicBezTo>
                    <a:pt x="2497" y="4230"/>
                    <a:pt x="2209" y="5967"/>
                    <a:pt x="2037" y="7183"/>
                  </a:cubicBezTo>
                  <a:cubicBezTo>
                    <a:pt x="1886" y="7000"/>
                    <a:pt x="1719" y="6888"/>
                    <a:pt x="1576" y="6888"/>
                  </a:cubicBezTo>
                  <a:cubicBezTo>
                    <a:pt x="1450" y="6888"/>
                    <a:pt x="1345" y="6977"/>
                    <a:pt x="1290" y="7183"/>
                  </a:cubicBezTo>
                  <a:cubicBezTo>
                    <a:pt x="1002" y="7964"/>
                    <a:pt x="1002" y="14652"/>
                    <a:pt x="3014" y="18473"/>
                  </a:cubicBezTo>
                  <a:cubicBezTo>
                    <a:pt x="2554" y="18213"/>
                    <a:pt x="2153" y="17953"/>
                    <a:pt x="1865" y="17518"/>
                  </a:cubicBezTo>
                  <a:cubicBezTo>
                    <a:pt x="1798" y="17440"/>
                    <a:pt x="1734" y="17409"/>
                    <a:pt x="1682" y="17409"/>
                  </a:cubicBezTo>
                  <a:cubicBezTo>
                    <a:pt x="1558" y="17409"/>
                    <a:pt x="1496" y="17593"/>
                    <a:pt x="1577" y="17778"/>
                  </a:cubicBezTo>
                  <a:lnTo>
                    <a:pt x="1405" y="17778"/>
                  </a:lnTo>
                  <a:cubicBezTo>
                    <a:pt x="1266" y="17726"/>
                    <a:pt x="1167" y="17640"/>
                    <a:pt x="1100" y="17640"/>
                  </a:cubicBezTo>
                  <a:cubicBezTo>
                    <a:pt x="1057" y="17640"/>
                    <a:pt x="1025" y="17677"/>
                    <a:pt x="1002" y="17778"/>
                  </a:cubicBezTo>
                  <a:lnTo>
                    <a:pt x="830" y="17778"/>
                  </a:lnTo>
                  <a:cubicBezTo>
                    <a:pt x="773" y="17690"/>
                    <a:pt x="716" y="17690"/>
                    <a:pt x="544" y="17604"/>
                  </a:cubicBezTo>
                  <a:cubicBezTo>
                    <a:pt x="494" y="17528"/>
                    <a:pt x="360" y="17325"/>
                    <a:pt x="286" y="17325"/>
                  </a:cubicBezTo>
                  <a:cubicBezTo>
                    <a:pt x="274" y="17325"/>
                    <a:pt x="263" y="17331"/>
                    <a:pt x="256" y="17344"/>
                  </a:cubicBezTo>
                  <a:cubicBezTo>
                    <a:pt x="198" y="17344"/>
                    <a:pt x="141" y="17344"/>
                    <a:pt x="26" y="17518"/>
                  </a:cubicBezTo>
                  <a:cubicBezTo>
                    <a:pt x="-88" y="17778"/>
                    <a:pt x="198" y="17953"/>
                    <a:pt x="429" y="18125"/>
                  </a:cubicBezTo>
                  <a:cubicBezTo>
                    <a:pt x="1290" y="19080"/>
                    <a:pt x="2325" y="19689"/>
                    <a:pt x="3415" y="19949"/>
                  </a:cubicBezTo>
                  <a:cubicBezTo>
                    <a:pt x="7035" y="21165"/>
                    <a:pt x="7896" y="21600"/>
                    <a:pt x="13526" y="21600"/>
                  </a:cubicBezTo>
                  <a:cubicBezTo>
                    <a:pt x="16686" y="21600"/>
                    <a:pt x="17203" y="20816"/>
                    <a:pt x="17778" y="20730"/>
                  </a:cubicBezTo>
                  <a:cubicBezTo>
                    <a:pt x="18524" y="20645"/>
                    <a:pt x="19500" y="20121"/>
                    <a:pt x="20019" y="19340"/>
                  </a:cubicBezTo>
                  <a:cubicBezTo>
                    <a:pt x="20592" y="18820"/>
                    <a:pt x="20823" y="18213"/>
                    <a:pt x="20823" y="17083"/>
                  </a:cubicBezTo>
                  <a:cubicBezTo>
                    <a:pt x="20823" y="16737"/>
                    <a:pt x="20708" y="16474"/>
                    <a:pt x="20536" y="16302"/>
                  </a:cubicBezTo>
                  <a:cubicBezTo>
                    <a:pt x="20420" y="16214"/>
                    <a:pt x="20363" y="16214"/>
                    <a:pt x="20305" y="16042"/>
                  </a:cubicBezTo>
                  <a:cubicBezTo>
                    <a:pt x="20880" y="14998"/>
                    <a:pt x="21224" y="12827"/>
                    <a:pt x="20305" y="12827"/>
                  </a:cubicBezTo>
                  <a:cubicBezTo>
                    <a:pt x="20995" y="11265"/>
                    <a:pt x="21512" y="9354"/>
                    <a:pt x="20305" y="9268"/>
                  </a:cubicBezTo>
                  <a:cubicBezTo>
                    <a:pt x="20775" y="7771"/>
                    <a:pt x="20487" y="5277"/>
                    <a:pt x="19573" y="5277"/>
                  </a:cubicBezTo>
                  <a:cubicBezTo>
                    <a:pt x="19480" y="5277"/>
                    <a:pt x="19378" y="5303"/>
                    <a:pt x="19271" y="5360"/>
                  </a:cubicBezTo>
                  <a:cubicBezTo>
                    <a:pt x="19606" y="3848"/>
                    <a:pt x="19151" y="2791"/>
                    <a:pt x="18395" y="2791"/>
                  </a:cubicBezTo>
                  <a:cubicBezTo>
                    <a:pt x="18109" y="2791"/>
                    <a:pt x="17780" y="2942"/>
                    <a:pt x="17434" y="3275"/>
                  </a:cubicBezTo>
                  <a:cubicBezTo>
                    <a:pt x="17491" y="2929"/>
                    <a:pt x="17491" y="2494"/>
                    <a:pt x="17434" y="2148"/>
                  </a:cubicBezTo>
                  <a:cubicBezTo>
                    <a:pt x="17284" y="1546"/>
                    <a:pt x="16933" y="1304"/>
                    <a:pt x="16512" y="1304"/>
                  </a:cubicBezTo>
                  <a:cubicBezTo>
                    <a:pt x="15956" y="1304"/>
                    <a:pt x="15281" y="1729"/>
                    <a:pt x="14790" y="2320"/>
                  </a:cubicBezTo>
                  <a:cubicBezTo>
                    <a:pt x="14790" y="1130"/>
                    <a:pt x="14415" y="476"/>
                    <a:pt x="13889" y="476"/>
                  </a:cubicBezTo>
                  <a:cubicBezTo>
                    <a:pt x="13497" y="476"/>
                    <a:pt x="13018" y="843"/>
                    <a:pt x="12550" y="1624"/>
                  </a:cubicBezTo>
                  <a:cubicBezTo>
                    <a:pt x="12389" y="612"/>
                    <a:pt x="12000" y="0"/>
                    <a:pt x="1150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5" name="Google Shape;1078;p42"/>
            <p:cNvSpPr/>
            <p:nvPr/>
          </p:nvSpPr>
          <p:spPr bwMode="auto">
            <a:xfrm>
              <a:off x="48238" y="421907"/>
              <a:ext cx="488784" cy="342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83" h="21600" fill="norm" stroke="1" extrusionOk="0">
                  <a:moveTo>
                    <a:pt x="13785" y="0"/>
                  </a:moveTo>
                  <a:cubicBezTo>
                    <a:pt x="12981" y="0"/>
                    <a:pt x="10969" y="405"/>
                    <a:pt x="10567" y="1431"/>
                  </a:cubicBezTo>
                  <a:cubicBezTo>
                    <a:pt x="10434" y="1634"/>
                    <a:pt x="4337" y="7378"/>
                    <a:pt x="3878" y="7378"/>
                  </a:cubicBezTo>
                  <a:cubicBezTo>
                    <a:pt x="3870" y="7378"/>
                    <a:pt x="3862" y="7378"/>
                    <a:pt x="3858" y="7378"/>
                  </a:cubicBezTo>
                  <a:cubicBezTo>
                    <a:pt x="2784" y="8195"/>
                    <a:pt x="1710" y="8607"/>
                    <a:pt x="773" y="8607"/>
                  </a:cubicBezTo>
                  <a:cubicBezTo>
                    <a:pt x="503" y="8607"/>
                    <a:pt x="234" y="8607"/>
                    <a:pt x="234" y="8810"/>
                  </a:cubicBezTo>
                  <a:cubicBezTo>
                    <a:pt x="-434" y="9424"/>
                    <a:pt x="503" y="11881"/>
                    <a:pt x="905" y="12907"/>
                  </a:cubicBezTo>
                  <a:cubicBezTo>
                    <a:pt x="2724" y="17318"/>
                    <a:pt x="7780" y="21600"/>
                    <a:pt x="12136" y="21600"/>
                  </a:cubicBezTo>
                  <a:cubicBezTo>
                    <a:pt x="13246" y="21600"/>
                    <a:pt x="14308" y="21317"/>
                    <a:pt x="15261" y="20697"/>
                  </a:cubicBezTo>
                  <a:cubicBezTo>
                    <a:pt x="17679" y="19057"/>
                    <a:pt x="19557" y="15573"/>
                    <a:pt x="19959" y="11678"/>
                  </a:cubicBezTo>
                  <a:cubicBezTo>
                    <a:pt x="21166" y="4509"/>
                    <a:pt x="17276" y="0"/>
                    <a:pt x="1378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6" name="Google Shape;1079;p42"/>
            <p:cNvSpPr/>
            <p:nvPr/>
          </p:nvSpPr>
          <p:spPr bwMode="auto">
            <a:xfrm>
              <a:off x="300623" y="341348"/>
              <a:ext cx="39298" cy="622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54" h="21600" fill="norm" stroke="1" extrusionOk="0">
                  <a:moveTo>
                    <a:pt x="9228" y="0"/>
                  </a:moveTo>
                  <a:cubicBezTo>
                    <a:pt x="4458" y="0"/>
                    <a:pt x="-762" y="3076"/>
                    <a:pt x="93" y="7639"/>
                  </a:cubicBezTo>
                  <a:cubicBezTo>
                    <a:pt x="93" y="11020"/>
                    <a:pt x="1623" y="12169"/>
                    <a:pt x="1623" y="15549"/>
                  </a:cubicBezTo>
                  <a:cubicBezTo>
                    <a:pt x="1623" y="18997"/>
                    <a:pt x="5988" y="21600"/>
                    <a:pt x="10218" y="21600"/>
                  </a:cubicBezTo>
                  <a:cubicBezTo>
                    <a:pt x="15618" y="21600"/>
                    <a:pt x="20838" y="17408"/>
                    <a:pt x="16608" y="5408"/>
                  </a:cubicBezTo>
                  <a:cubicBezTo>
                    <a:pt x="15978" y="1623"/>
                    <a:pt x="12738" y="0"/>
                    <a:pt x="922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7" name="Google Shape;1080;p42"/>
            <p:cNvSpPr/>
            <p:nvPr/>
          </p:nvSpPr>
          <p:spPr bwMode="auto">
            <a:xfrm>
              <a:off x="359368" y="246372"/>
              <a:ext cx="32662" cy="126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687" h="21600" fill="norm" stroke="1" extrusionOk="0">
                  <a:moveTo>
                    <a:pt x="8312" y="0"/>
                  </a:moveTo>
                  <a:cubicBezTo>
                    <a:pt x="3335" y="0"/>
                    <a:pt x="0" y="1682"/>
                    <a:pt x="0" y="2781"/>
                  </a:cubicBezTo>
                  <a:lnTo>
                    <a:pt x="0" y="18902"/>
                  </a:lnTo>
                  <a:cubicBezTo>
                    <a:pt x="0" y="20767"/>
                    <a:pt x="4230" y="21600"/>
                    <a:pt x="8411" y="21600"/>
                  </a:cubicBezTo>
                  <a:cubicBezTo>
                    <a:pt x="12940" y="21600"/>
                    <a:pt x="17469" y="20617"/>
                    <a:pt x="16573" y="18902"/>
                  </a:cubicBezTo>
                  <a:cubicBezTo>
                    <a:pt x="13288" y="5562"/>
                    <a:pt x="21600" y="0"/>
                    <a:pt x="831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8" name="Google Shape;1081;p42"/>
            <p:cNvSpPr/>
            <p:nvPr/>
          </p:nvSpPr>
          <p:spPr bwMode="auto">
            <a:xfrm>
              <a:off x="431036" y="211986"/>
              <a:ext cx="42012" cy="141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48" h="21600" fill="norm" stroke="1" extrusionOk="0">
                  <a:moveTo>
                    <a:pt x="9032" y="0"/>
                  </a:moveTo>
                  <a:cubicBezTo>
                    <a:pt x="5008" y="0"/>
                    <a:pt x="1447" y="817"/>
                    <a:pt x="1447" y="2778"/>
                  </a:cubicBezTo>
                  <a:cubicBezTo>
                    <a:pt x="-1652" y="18139"/>
                    <a:pt x="-79" y="21600"/>
                    <a:pt x="9171" y="21600"/>
                  </a:cubicBezTo>
                  <a:cubicBezTo>
                    <a:pt x="13796" y="21600"/>
                    <a:pt x="16895" y="20114"/>
                    <a:pt x="16895" y="18629"/>
                  </a:cubicBezTo>
                  <a:cubicBezTo>
                    <a:pt x="16895" y="14172"/>
                    <a:pt x="16895" y="8230"/>
                    <a:pt x="19948" y="3268"/>
                  </a:cubicBezTo>
                  <a:cubicBezTo>
                    <a:pt x="19948" y="1322"/>
                    <a:pt x="14166" y="0"/>
                    <a:pt x="903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9" name="Google Shape;1082;p42"/>
            <p:cNvSpPr/>
            <p:nvPr/>
          </p:nvSpPr>
          <p:spPr bwMode="auto">
            <a:xfrm>
              <a:off x="486798" y="184905"/>
              <a:ext cx="54732" cy="139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79" h="21600" fill="norm" stroke="1" extrusionOk="0">
                  <a:moveTo>
                    <a:pt x="11110" y="0"/>
                  </a:moveTo>
                  <a:cubicBezTo>
                    <a:pt x="8647" y="0"/>
                    <a:pt x="6244" y="649"/>
                    <a:pt x="5793" y="1976"/>
                  </a:cubicBezTo>
                  <a:cubicBezTo>
                    <a:pt x="776" y="14058"/>
                    <a:pt x="-4241" y="21600"/>
                    <a:pt x="5793" y="21600"/>
                  </a:cubicBezTo>
                  <a:cubicBezTo>
                    <a:pt x="11801" y="21600"/>
                    <a:pt x="10810" y="18583"/>
                    <a:pt x="11801" y="15054"/>
                  </a:cubicBezTo>
                  <a:cubicBezTo>
                    <a:pt x="12793" y="11539"/>
                    <a:pt x="15827" y="7014"/>
                    <a:pt x="16818" y="2987"/>
                  </a:cubicBezTo>
                  <a:cubicBezTo>
                    <a:pt x="17359" y="1026"/>
                    <a:pt x="14205" y="0"/>
                    <a:pt x="1111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0" name="Google Shape;1083;p42"/>
            <p:cNvSpPr/>
            <p:nvPr/>
          </p:nvSpPr>
          <p:spPr bwMode="auto">
            <a:xfrm>
              <a:off x="551272" y="311346"/>
              <a:ext cx="62840" cy="80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28" h="21600" fill="norm" stroke="1" extrusionOk="0">
                  <a:moveTo>
                    <a:pt x="14689" y="0"/>
                  </a:moveTo>
                  <a:cubicBezTo>
                    <a:pt x="11466" y="0"/>
                    <a:pt x="6589" y="3364"/>
                    <a:pt x="899" y="14032"/>
                  </a:cubicBezTo>
                  <a:cubicBezTo>
                    <a:pt x="-1569" y="18526"/>
                    <a:pt x="1508" y="21600"/>
                    <a:pt x="4557" y="21600"/>
                  </a:cubicBezTo>
                  <a:cubicBezTo>
                    <a:pt x="6270" y="21600"/>
                    <a:pt x="7954" y="20628"/>
                    <a:pt x="8650" y="18420"/>
                  </a:cubicBezTo>
                  <a:cubicBezTo>
                    <a:pt x="11554" y="14032"/>
                    <a:pt x="13499" y="11404"/>
                    <a:pt x="17360" y="7909"/>
                  </a:cubicBezTo>
                  <a:cubicBezTo>
                    <a:pt x="20031" y="5019"/>
                    <a:pt x="18608" y="0"/>
                    <a:pt x="146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1" name="Google Shape;1084;p42"/>
            <p:cNvSpPr/>
            <p:nvPr/>
          </p:nvSpPr>
          <p:spPr bwMode="auto">
            <a:xfrm>
              <a:off x="578513" y="356934"/>
              <a:ext cx="66321" cy="705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4" h="21600" fill="norm" stroke="1" extrusionOk="0">
                  <a:moveTo>
                    <a:pt x="13667" y="0"/>
                  </a:moveTo>
                  <a:cubicBezTo>
                    <a:pt x="9921" y="0"/>
                    <a:pt x="3332" y="9935"/>
                    <a:pt x="515" y="13933"/>
                  </a:cubicBezTo>
                  <a:cubicBezTo>
                    <a:pt x="-414" y="15902"/>
                    <a:pt x="-414" y="19899"/>
                    <a:pt x="3332" y="20884"/>
                  </a:cubicBezTo>
                  <a:cubicBezTo>
                    <a:pt x="4092" y="21361"/>
                    <a:pt x="4768" y="21600"/>
                    <a:pt x="5359" y="21600"/>
                  </a:cubicBezTo>
                  <a:cubicBezTo>
                    <a:pt x="8541" y="21600"/>
                    <a:pt x="10344" y="15603"/>
                    <a:pt x="17440" y="8950"/>
                  </a:cubicBezTo>
                  <a:cubicBezTo>
                    <a:pt x="21186" y="4952"/>
                    <a:pt x="18370" y="0"/>
                    <a:pt x="1366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2" name="Google Shape;1085;p42"/>
            <p:cNvSpPr/>
            <p:nvPr/>
          </p:nvSpPr>
          <p:spPr bwMode="auto">
            <a:xfrm>
              <a:off x="600181" y="404860"/>
              <a:ext cx="108050" cy="78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31" h="21600" fill="norm" stroke="1" extrusionOk="0">
                  <a:moveTo>
                    <a:pt x="18063" y="0"/>
                  </a:moveTo>
                  <a:cubicBezTo>
                    <a:pt x="15157" y="0"/>
                    <a:pt x="10881" y="7147"/>
                    <a:pt x="1775" y="12667"/>
                  </a:cubicBezTo>
                  <a:cubicBezTo>
                    <a:pt x="-687" y="13547"/>
                    <a:pt x="-687" y="19787"/>
                    <a:pt x="2404" y="21573"/>
                  </a:cubicBezTo>
                  <a:cubicBezTo>
                    <a:pt x="2515" y="21600"/>
                    <a:pt x="2645" y="21600"/>
                    <a:pt x="2774" y="21600"/>
                  </a:cubicBezTo>
                  <a:cubicBezTo>
                    <a:pt x="6291" y="21600"/>
                    <a:pt x="16674" y="10827"/>
                    <a:pt x="18451" y="9120"/>
                  </a:cubicBezTo>
                  <a:cubicBezTo>
                    <a:pt x="20302" y="8213"/>
                    <a:pt x="20913" y="4667"/>
                    <a:pt x="20302" y="2000"/>
                  </a:cubicBezTo>
                  <a:cubicBezTo>
                    <a:pt x="19617" y="587"/>
                    <a:pt x="18896" y="0"/>
                    <a:pt x="1806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3" name="Google Shape;1086;p42"/>
            <p:cNvSpPr/>
            <p:nvPr/>
          </p:nvSpPr>
          <p:spPr bwMode="auto">
            <a:xfrm>
              <a:off x="643319" y="546692"/>
              <a:ext cx="80586" cy="44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99" h="21600" fill="norm" stroke="1" extrusionOk="0">
                  <a:moveTo>
                    <a:pt x="14492" y="0"/>
                  </a:moveTo>
                  <a:cubicBezTo>
                    <a:pt x="14029" y="0"/>
                    <a:pt x="13545" y="285"/>
                    <a:pt x="13061" y="952"/>
                  </a:cubicBezTo>
                  <a:cubicBezTo>
                    <a:pt x="9549" y="4092"/>
                    <a:pt x="6037" y="4092"/>
                    <a:pt x="3239" y="4092"/>
                  </a:cubicBezTo>
                  <a:cubicBezTo>
                    <a:pt x="-609" y="4092"/>
                    <a:pt x="-2313" y="21600"/>
                    <a:pt x="5553" y="21600"/>
                  </a:cubicBezTo>
                  <a:cubicBezTo>
                    <a:pt x="7719" y="21600"/>
                    <a:pt x="10643" y="20268"/>
                    <a:pt x="14450" y="16795"/>
                  </a:cubicBezTo>
                  <a:cubicBezTo>
                    <a:pt x="19287" y="11323"/>
                    <a:pt x="17352" y="0"/>
                    <a:pt x="144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4" name="Google Shape;1087;p42"/>
            <p:cNvSpPr/>
            <p:nvPr/>
          </p:nvSpPr>
          <p:spPr bwMode="auto">
            <a:xfrm>
              <a:off x="625787" y="636311"/>
              <a:ext cx="80545" cy="35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0" h="21600" fill="norm" stroke="1" extrusionOk="0">
                  <a:moveTo>
                    <a:pt x="4161" y="0"/>
                  </a:moveTo>
                  <a:cubicBezTo>
                    <a:pt x="3637" y="0"/>
                    <a:pt x="3637" y="0"/>
                    <a:pt x="3986" y="59"/>
                  </a:cubicBezTo>
                  <a:cubicBezTo>
                    <a:pt x="4036" y="0"/>
                    <a:pt x="4111" y="0"/>
                    <a:pt x="4161" y="0"/>
                  </a:cubicBezTo>
                  <a:close/>
                  <a:moveTo>
                    <a:pt x="3986" y="59"/>
                  </a:moveTo>
                  <a:cubicBezTo>
                    <a:pt x="2317" y="412"/>
                    <a:pt x="0" y="6062"/>
                    <a:pt x="0" y="9829"/>
                  </a:cubicBezTo>
                  <a:cubicBezTo>
                    <a:pt x="0" y="21600"/>
                    <a:pt x="4983" y="17716"/>
                    <a:pt x="16617" y="21600"/>
                  </a:cubicBezTo>
                  <a:cubicBezTo>
                    <a:pt x="19956" y="21600"/>
                    <a:pt x="21600" y="11771"/>
                    <a:pt x="19956" y="5886"/>
                  </a:cubicBezTo>
                  <a:cubicBezTo>
                    <a:pt x="18536" y="942"/>
                    <a:pt x="5880" y="177"/>
                    <a:pt x="3986" y="59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5" name="Google Shape;1088;p42"/>
            <p:cNvSpPr/>
            <p:nvPr/>
          </p:nvSpPr>
          <p:spPr bwMode="auto">
            <a:xfrm>
              <a:off x="590037" y="714337"/>
              <a:ext cx="104930" cy="45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93" h="21600" fill="norm" stroke="1" extrusionOk="0">
                  <a:moveTo>
                    <a:pt x="3115" y="0"/>
                  </a:moveTo>
                  <a:cubicBezTo>
                    <a:pt x="1250" y="0"/>
                    <a:pt x="0" y="3086"/>
                    <a:pt x="0" y="9211"/>
                  </a:cubicBezTo>
                  <a:cubicBezTo>
                    <a:pt x="0" y="18422"/>
                    <a:pt x="3115" y="18422"/>
                    <a:pt x="16806" y="21508"/>
                  </a:cubicBezTo>
                  <a:cubicBezTo>
                    <a:pt x="16937" y="21554"/>
                    <a:pt x="17086" y="21600"/>
                    <a:pt x="17217" y="21600"/>
                  </a:cubicBezTo>
                  <a:cubicBezTo>
                    <a:pt x="20630" y="21600"/>
                    <a:pt x="21600" y="3086"/>
                    <a:pt x="16806" y="3086"/>
                  </a:cubicBezTo>
                  <a:cubicBezTo>
                    <a:pt x="9345" y="3086"/>
                    <a:pt x="3115" y="0"/>
                    <a:pt x="311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6" name="Google Shape;1089;p42"/>
            <p:cNvSpPr/>
            <p:nvPr/>
          </p:nvSpPr>
          <p:spPr bwMode="auto">
            <a:xfrm>
              <a:off x="639769" y="171170"/>
              <a:ext cx="51028" cy="714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04" h="21600" fill="norm" stroke="1" extrusionOk="0">
                  <a:moveTo>
                    <a:pt x="10372" y="0"/>
                  </a:moveTo>
                  <a:cubicBezTo>
                    <a:pt x="8477" y="0"/>
                    <a:pt x="6430" y="884"/>
                    <a:pt x="4781" y="3094"/>
                  </a:cubicBezTo>
                  <a:cubicBezTo>
                    <a:pt x="-3835" y="15883"/>
                    <a:pt x="931" y="21600"/>
                    <a:pt x="5575" y="21600"/>
                  </a:cubicBezTo>
                  <a:cubicBezTo>
                    <a:pt x="8080" y="21600"/>
                    <a:pt x="10555" y="19950"/>
                    <a:pt x="10921" y="16856"/>
                  </a:cubicBezTo>
                  <a:cubicBezTo>
                    <a:pt x="11930" y="12936"/>
                    <a:pt x="11930" y="10962"/>
                    <a:pt x="14985" y="8015"/>
                  </a:cubicBezTo>
                  <a:cubicBezTo>
                    <a:pt x="17765" y="4008"/>
                    <a:pt x="14404" y="0"/>
                    <a:pt x="1037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7" name="Google Shape;1090;p42"/>
            <p:cNvSpPr/>
            <p:nvPr/>
          </p:nvSpPr>
          <p:spPr bwMode="auto">
            <a:xfrm>
              <a:off x="687732" y="203706"/>
              <a:ext cx="58449" cy="77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098" h="21600" fill="norm" stroke="1" extrusionOk="0">
                  <a:moveTo>
                    <a:pt x="12142" y="0"/>
                  </a:moveTo>
                  <a:cubicBezTo>
                    <a:pt x="8238" y="0"/>
                    <a:pt x="5502" y="5834"/>
                    <a:pt x="886" y="14626"/>
                  </a:cubicBezTo>
                  <a:cubicBezTo>
                    <a:pt x="-1707" y="18317"/>
                    <a:pt x="1884" y="21600"/>
                    <a:pt x="5332" y="21600"/>
                  </a:cubicBezTo>
                  <a:cubicBezTo>
                    <a:pt x="6956" y="21600"/>
                    <a:pt x="8552" y="20867"/>
                    <a:pt x="9463" y="19131"/>
                  </a:cubicBezTo>
                  <a:cubicBezTo>
                    <a:pt x="15163" y="7381"/>
                    <a:pt x="19893" y="2849"/>
                    <a:pt x="15163" y="1031"/>
                  </a:cubicBezTo>
                  <a:cubicBezTo>
                    <a:pt x="14051" y="353"/>
                    <a:pt x="13082" y="0"/>
                    <a:pt x="121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8" name="Google Shape;1091;p42"/>
            <p:cNvSpPr/>
            <p:nvPr/>
          </p:nvSpPr>
          <p:spPr bwMode="auto">
            <a:xfrm>
              <a:off x="736398" y="228253"/>
              <a:ext cx="84961" cy="798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fill="norm" stroke="1" extrusionOk="0">
                  <a:moveTo>
                    <a:pt x="15182" y="0"/>
                  </a:moveTo>
                  <a:cubicBezTo>
                    <a:pt x="14314" y="0"/>
                    <a:pt x="13424" y="421"/>
                    <a:pt x="12579" y="1396"/>
                  </a:cubicBezTo>
                  <a:cubicBezTo>
                    <a:pt x="8886" y="5795"/>
                    <a:pt x="5171" y="10194"/>
                    <a:pt x="722" y="13698"/>
                  </a:cubicBezTo>
                  <a:cubicBezTo>
                    <a:pt x="-768" y="16332"/>
                    <a:pt x="-34" y="21600"/>
                    <a:pt x="3681" y="21600"/>
                  </a:cubicBezTo>
                  <a:cubicBezTo>
                    <a:pt x="6662" y="21600"/>
                    <a:pt x="16294" y="9299"/>
                    <a:pt x="18519" y="8429"/>
                  </a:cubicBezTo>
                  <a:cubicBezTo>
                    <a:pt x="20832" y="5005"/>
                    <a:pt x="18207" y="0"/>
                    <a:pt x="1518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9" name="Google Shape;1092;p42"/>
            <p:cNvSpPr/>
            <p:nvPr/>
          </p:nvSpPr>
          <p:spPr bwMode="auto">
            <a:xfrm>
              <a:off x="771860" y="366675"/>
              <a:ext cx="78257" cy="58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14" h="21600" fill="norm" stroke="1" extrusionOk="0">
                  <a:moveTo>
                    <a:pt x="14327" y="0"/>
                  </a:moveTo>
                  <a:cubicBezTo>
                    <a:pt x="12072" y="0"/>
                    <a:pt x="4542" y="7224"/>
                    <a:pt x="3054" y="8416"/>
                  </a:cubicBezTo>
                  <a:cubicBezTo>
                    <a:pt x="-1997" y="12462"/>
                    <a:pt x="-171" y="21600"/>
                    <a:pt x="4091" y="21600"/>
                  </a:cubicBezTo>
                  <a:cubicBezTo>
                    <a:pt x="4925" y="21600"/>
                    <a:pt x="5827" y="21239"/>
                    <a:pt x="6796" y="20480"/>
                  </a:cubicBezTo>
                  <a:cubicBezTo>
                    <a:pt x="9818" y="16868"/>
                    <a:pt x="11328" y="15640"/>
                    <a:pt x="15071" y="14448"/>
                  </a:cubicBezTo>
                  <a:cubicBezTo>
                    <a:pt x="19603" y="10836"/>
                    <a:pt x="18836" y="0"/>
                    <a:pt x="1432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0" name="Google Shape;1093;p42"/>
            <p:cNvSpPr/>
            <p:nvPr/>
          </p:nvSpPr>
          <p:spPr bwMode="auto">
            <a:xfrm>
              <a:off x="782829" y="466911"/>
              <a:ext cx="83734" cy="49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fill="norm" stroke="1" extrusionOk="0">
                  <a:moveTo>
                    <a:pt x="14577" y="0"/>
                  </a:moveTo>
                  <a:cubicBezTo>
                    <a:pt x="12094" y="0"/>
                    <a:pt x="8641" y="2258"/>
                    <a:pt x="3517" y="4473"/>
                  </a:cubicBezTo>
                  <a:cubicBezTo>
                    <a:pt x="-1516" y="7200"/>
                    <a:pt x="-1042" y="21600"/>
                    <a:pt x="4262" y="21600"/>
                  </a:cubicBezTo>
                  <a:cubicBezTo>
                    <a:pt x="4510" y="21600"/>
                    <a:pt x="4759" y="21600"/>
                    <a:pt x="5029" y="21515"/>
                  </a:cubicBezTo>
                  <a:cubicBezTo>
                    <a:pt x="14058" y="17254"/>
                    <a:pt x="20084" y="15849"/>
                    <a:pt x="19339" y="7328"/>
                  </a:cubicBezTo>
                  <a:cubicBezTo>
                    <a:pt x="18256" y="1875"/>
                    <a:pt x="16834" y="0"/>
                    <a:pt x="1457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1" name="Google Shape;1094;p42"/>
            <p:cNvSpPr/>
            <p:nvPr/>
          </p:nvSpPr>
          <p:spPr bwMode="auto">
            <a:xfrm>
              <a:off x="490787" y="389372"/>
              <a:ext cx="40804" cy="52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69" h="21600" fill="norm" stroke="1" extrusionOk="0">
                  <a:moveTo>
                    <a:pt x="11827" y="0"/>
                  </a:moveTo>
                  <a:cubicBezTo>
                    <a:pt x="7132" y="0"/>
                    <a:pt x="2436" y="6730"/>
                    <a:pt x="886" y="13460"/>
                  </a:cubicBezTo>
                  <a:cubicBezTo>
                    <a:pt x="-1931" y="18215"/>
                    <a:pt x="2436" y="21600"/>
                    <a:pt x="7413" y="21600"/>
                  </a:cubicBezTo>
                  <a:cubicBezTo>
                    <a:pt x="10841" y="21600"/>
                    <a:pt x="14598" y="19988"/>
                    <a:pt x="16523" y="16119"/>
                  </a:cubicBezTo>
                  <a:cubicBezTo>
                    <a:pt x="16523" y="14790"/>
                    <a:pt x="18072" y="13460"/>
                    <a:pt x="19669" y="9430"/>
                  </a:cubicBezTo>
                  <a:cubicBezTo>
                    <a:pt x="19669" y="6730"/>
                    <a:pt x="18072" y="0"/>
                    <a:pt x="1182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2" name="Google Shape;1095;p42"/>
            <p:cNvSpPr/>
            <p:nvPr/>
          </p:nvSpPr>
          <p:spPr bwMode="auto">
            <a:xfrm>
              <a:off x="567340" y="208674"/>
              <a:ext cx="60923" cy="76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05" h="21600" fill="norm" stroke="1" extrusionOk="0">
                  <a:moveTo>
                    <a:pt x="12919" y="0"/>
                  </a:moveTo>
                  <a:cubicBezTo>
                    <a:pt x="7681" y="0"/>
                    <a:pt x="3178" y="8530"/>
                    <a:pt x="0" y="15244"/>
                  </a:cubicBezTo>
                  <a:cubicBezTo>
                    <a:pt x="765" y="18133"/>
                    <a:pt x="3973" y="21600"/>
                    <a:pt x="6739" y="21600"/>
                  </a:cubicBezTo>
                  <a:cubicBezTo>
                    <a:pt x="7475" y="21600"/>
                    <a:pt x="8210" y="21352"/>
                    <a:pt x="8828" y="20747"/>
                  </a:cubicBezTo>
                  <a:cubicBezTo>
                    <a:pt x="11771" y="19839"/>
                    <a:pt x="11771" y="18931"/>
                    <a:pt x="11771" y="16179"/>
                  </a:cubicBezTo>
                  <a:cubicBezTo>
                    <a:pt x="14714" y="8833"/>
                    <a:pt x="21600" y="6081"/>
                    <a:pt x="16686" y="1486"/>
                  </a:cubicBezTo>
                  <a:cubicBezTo>
                    <a:pt x="15391" y="440"/>
                    <a:pt x="14155" y="0"/>
                    <a:pt x="1291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3" name="Google Shape;1096;p42"/>
            <p:cNvSpPr/>
            <p:nvPr/>
          </p:nvSpPr>
          <p:spPr bwMode="auto">
            <a:xfrm>
              <a:off x="784202" y="620140"/>
              <a:ext cx="72352" cy="32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29" h="21600" fill="norm" stroke="1" extrusionOk="0">
                  <a:moveTo>
                    <a:pt x="4712" y="0"/>
                  </a:moveTo>
                  <a:cubicBezTo>
                    <a:pt x="-1571" y="0"/>
                    <a:pt x="-1571" y="21471"/>
                    <a:pt x="4712" y="21471"/>
                  </a:cubicBezTo>
                  <a:cubicBezTo>
                    <a:pt x="6977" y="21471"/>
                    <a:pt x="9054" y="21600"/>
                    <a:pt x="10914" y="21600"/>
                  </a:cubicBezTo>
                  <a:cubicBezTo>
                    <a:pt x="16469" y="21600"/>
                    <a:pt x="20029" y="20375"/>
                    <a:pt x="20029" y="10703"/>
                  </a:cubicBezTo>
                  <a:cubicBezTo>
                    <a:pt x="20029" y="2128"/>
                    <a:pt x="18222" y="0"/>
                    <a:pt x="1552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4" name="Google Shape;1097;p42"/>
            <p:cNvSpPr/>
            <p:nvPr/>
          </p:nvSpPr>
          <p:spPr bwMode="auto">
            <a:xfrm>
              <a:off x="763456" y="685114"/>
              <a:ext cx="74821" cy="4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14" h="21600" fill="norm" stroke="1" extrusionOk="0">
                  <a:moveTo>
                    <a:pt x="4671" y="0"/>
                  </a:moveTo>
                  <a:cubicBezTo>
                    <a:pt x="-1127" y="0"/>
                    <a:pt x="-1973" y="16612"/>
                    <a:pt x="4671" y="18308"/>
                  </a:cubicBezTo>
                  <a:cubicBezTo>
                    <a:pt x="9250" y="19954"/>
                    <a:pt x="12560" y="21600"/>
                    <a:pt x="14849" y="21600"/>
                  </a:cubicBezTo>
                  <a:cubicBezTo>
                    <a:pt x="17139" y="21600"/>
                    <a:pt x="18383" y="19954"/>
                    <a:pt x="18781" y="14965"/>
                  </a:cubicBezTo>
                  <a:cubicBezTo>
                    <a:pt x="19627" y="9977"/>
                    <a:pt x="18781" y="6635"/>
                    <a:pt x="17139" y="4988"/>
                  </a:cubicBezTo>
                  <a:cubicBezTo>
                    <a:pt x="11315" y="1646"/>
                    <a:pt x="6339" y="0"/>
                    <a:pt x="467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5" name="Google Shape;1098;p42"/>
            <p:cNvSpPr/>
            <p:nvPr/>
          </p:nvSpPr>
          <p:spPr bwMode="auto">
            <a:xfrm>
              <a:off x="763060" y="756710"/>
              <a:ext cx="76188" cy="51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220" h="21600" fill="norm" stroke="1" extrusionOk="0">
                  <a:moveTo>
                    <a:pt x="3343" y="0"/>
                  </a:moveTo>
                  <a:cubicBezTo>
                    <a:pt x="-471" y="0"/>
                    <a:pt x="-4227" y="16931"/>
                    <a:pt x="11535" y="21600"/>
                  </a:cubicBezTo>
                  <a:cubicBezTo>
                    <a:pt x="15427" y="21600"/>
                    <a:pt x="17373" y="8080"/>
                    <a:pt x="11535" y="5359"/>
                  </a:cubicBezTo>
                  <a:cubicBezTo>
                    <a:pt x="8928" y="4020"/>
                    <a:pt x="7624" y="4020"/>
                    <a:pt x="5036" y="1299"/>
                  </a:cubicBezTo>
                  <a:cubicBezTo>
                    <a:pt x="4510" y="406"/>
                    <a:pt x="3927" y="0"/>
                    <a:pt x="334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6" name="Google Shape;1099;p42"/>
            <p:cNvSpPr/>
            <p:nvPr/>
          </p:nvSpPr>
          <p:spPr bwMode="auto">
            <a:xfrm>
              <a:off x="861471" y="153148"/>
              <a:ext cx="47057" cy="6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762" h="21600" fill="norm" stroke="1" extrusionOk="0">
                  <a:moveTo>
                    <a:pt x="10392" y="0"/>
                  </a:moveTo>
                  <a:cubicBezTo>
                    <a:pt x="8696" y="0"/>
                    <a:pt x="6999" y="795"/>
                    <a:pt x="5955" y="2754"/>
                  </a:cubicBezTo>
                  <a:cubicBezTo>
                    <a:pt x="-3964" y="16735"/>
                    <a:pt x="441" y="21600"/>
                    <a:pt x="5302" y="21600"/>
                  </a:cubicBezTo>
                  <a:cubicBezTo>
                    <a:pt x="7913" y="21600"/>
                    <a:pt x="10654" y="20193"/>
                    <a:pt x="11404" y="18082"/>
                  </a:cubicBezTo>
                  <a:cubicBezTo>
                    <a:pt x="12481" y="13982"/>
                    <a:pt x="12481" y="11932"/>
                    <a:pt x="14667" y="7863"/>
                  </a:cubicBezTo>
                  <a:cubicBezTo>
                    <a:pt x="17636" y="3702"/>
                    <a:pt x="14014" y="0"/>
                    <a:pt x="103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7" name="Google Shape;1100;p42"/>
            <p:cNvSpPr/>
            <p:nvPr/>
          </p:nvSpPr>
          <p:spPr bwMode="auto">
            <a:xfrm>
              <a:off x="895518" y="173313"/>
              <a:ext cx="73622" cy="89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05" h="21600" fill="norm" stroke="1" extrusionOk="0">
                  <a:moveTo>
                    <a:pt x="15448" y="0"/>
                  </a:moveTo>
                  <a:cubicBezTo>
                    <a:pt x="14104" y="0"/>
                    <a:pt x="12707" y="566"/>
                    <a:pt x="11633" y="1957"/>
                  </a:cubicBezTo>
                  <a:cubicBezTo>
                    <a:pt x="8140" y="7522"/>
                    <a:pt x="4621" y="11602"/>
                    <a:pt x="4137" y="11602"/>
                  </a:cubicBezTo>
                  <a:cubicBezTo>
                    <a:pt x="4003" y="11602"/>
                    <a:pt x="4084" y="11295"/>
                    <a:pt x="4487" y="10611"/>
                  </a:cubicBezTo>
                  <a:cubicBezTo>
                    <a:pt x="2687" y="12969"/>
                    <a:pt x="0" y="16129"/>
                    <a:pt x="0" y="17686"/>
                  </a:cubicBezTo>
                  <a:cubicBezTo>
                    <a:pt x="0" y="20374"/>
                    <a:pt x="2499" y="21600"/>
                    <a:pt x="4675" y="21600"/>
                  </a:cubicBezTo>
                  <a:cubicBezTo>
                    <a:pt x="5669" y="21600"/>
                    <a:pt x="6609" y="21341"/>
                    <a:pt x="7173" y="20845"/>
                  </a:cubicBezTo>
                  <a:cubicBezTo>
                    <a:pt x="11633" y="16129"/>
                    <a:pt x="16119" y="10611"/>
                    <a:pt x="19719" y="5895"/>
                  </a:cubicBezTo>
                  <a:cubicBezTo>
                    <a:pt x="21600" y="3136"/>
                    <a:pt x="18618" y="0"/>
                    <a:pt x="1544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8" name="Google Shape;1101;p42"/>
            <p:cNvSpPr/>
            <p:nvPr/>
          </p:nvSpPr>
          <p:spPr bwMode="auto">
            <a:xfrm>
              <a:off x="933647" y="282998"/>
              <a:ext cx="109288" cy="56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6" h="21600" fill="norm" stroke="1" extrusionOk="0">
                  <a:moveTo>
                    <a:pt x="17761" y="0"/>
                  </a:moveTo>
                  <a:cubicBezTo>
                    <a:pt x="16835" y="0"/>
                    <a:pt x="15910" y="939"/>
                    <a:pt x="14985" y="2179"/>
                  </a:cubicBezTo>
                  <a:lnTo>
                    <a:pt x="15595" y="2179"/>
                  </a:lnTo>
                  <a:cubicBezTo>
                    <a:pt x="10043" y="4696"/>
                    <a:pt x="6341" y="8452"/>
                    <a:pt x="2639" y="9692"/>
                  </a:cubicBezTo>
                  <a:cubicBezTo>
                    <a:pt x="770" y="9692"/>
                    <a:pt x="-452" y="14726"/>
                    <a:pt x="159" y="17205"/>
                  </a:cubicBezTo>
                  <a:cubicBezTo>
                    <a:pt x="399" y="20173"/>
                    <a:pt x="1417" y="21600"/>
                    <a:pt x="3305" y="21600"/>
                  </a:cubicBezTo>
                  <a:cubicBezTo>
                    <a:pt x="6211" y="21600"/>
                    <a:pt x="11209" y="18294"/>
                    <a:pt x="18686" y="12209"/>
                  </a:cubicBezTo>
                  <a:cubicBezTo>
                    <a:pt x="20537" y="10969"/>
                    <a:pt x="21148" y="5935"/>
                    <a:pt x="20537" y="3418"/>
                  </a:cubicBezTo>
                  <a:cubicBezTo>
                    <a:pt x="19612" y="939"/>
                    <a:pt x="18686" y="0"/>
                    <a:pt x="1776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9" name="Google Shape;1102;p42"/>
            <p:cNvSpPr/>
            <p:nvPr/>
          </p:nvSpPr>
          <p:spPr bwMode="auto">
            <a:xfrm>
              <a:off x="948601" y="388106"/>
              <a:ext cx="109399" cy="46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98" h="21600" fill="norm" stroke="1" extrusionOk="0">
                  <a:moveTo>
                    <a:pt x="16565" y="0"/>
                  </a:moveTo>
                  <a:cubicBezTo>
                    <a:pt x="14371" y="0"/>
                    <a:pt x="11134" y="2025"/>
                    <a:pt x="6386" y="3600"/>
                  </a:cubicBezTo>
                  <a:cubicBezTo>
                    <a:pt x="5198" y="3600"/>
                    <a:pt x="2789" y="3600"/>
                    <a:pt x="990" y="8100"/>
                  </a:cubicBezTo>
                  <a:cubicBezTo>
                    <a:pt x="-1402" y="14085"/>
                    <a:pt x="990" y="21600"/>
                    <a:pt x="3400" y="21600"/>
                  </a:cubicBezTo>
                  <a:cubicBezTo>
                    <a:pt x="8202" y="18585"/>
                    <a:pt x="12986" y="17100"/>
                    <a:pt x="17788" y="15615"/>
                  </a:cubicBezTo>
                  <a:cubicBezTo>
                    <a:pt x="18993" y="15615"/>
                    <a:pt x="20198" y="9585"/>
                    <a:pt x="20198" y="6615"/>
                  </a:cubicBezTo>
                  <a:cubicBezTo>
                    <a:pt x="19622" y="1620"/>
                    <a:pt x="18525" y="0"/>
                    <a:pt x="1656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0" name="Google Shape;1103;p42"/>
            <p:cNvSpPr/>
            <p:nvPr/>
          </p:nvSpPr>
          <p:spPr bwMode="auto">
            <a:xfrm>
              <a:off x="934482" y="485225"/>
              <a:ext cx="107249" cy="418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7186" y="0"/>
                  </a:moveTo>
                  <a:cubicBezTo>
                    <a:pt x="14832" y="0"/>
                    <a:pt x="11536" y="1105"/>
                    <a:pt x="7278" y="1105"/>
                  </a:cubicBezTo>
                  <a:cubicBezTo>
                    <a:pt x="6219" y="1105"/>
                    <a:pt x="5101" y="1005"/>
                    <a:pt x="3924" y="854"/>
                  </a:cubicBezTo>
                  <a:cubicBezTo>
                    <a:pt x="2629" y="854"/>
                    <a:pt x="0" y="4220"/>
                    <a:pt x="0" y="10900"/>
                  </a:cubicBezTo>
                  <a:cubicBezTo>
                    <a:pt x="0" y="17833"/>
                    <a:pt x="2492" y="21600"/>
                    <a:pt x="7926" y="21600"/>
                  </a:cubicBezTo>
                  <a:cubicBezTo>
                    <a:pt x="10359" y="21600"/>
                    <a:pt x="13360" y="20847"/>
                    <a:pt x="17009" y="19289"/>
                  </a:cubicBezTo>
                  <a:cubicBezTo>
                    <a:pt x="19638" y="19289"/>
                    <a:pt x="21600" y="15924"/>
                    <a:pt x="21600" y="9243"/>
                  </a:cubicBezTo>
                  <a:cubicBezTo>
                    <a:pt x="21600" y="1708"/>
                    <a:pt x="20129" y="0"/>
                    <a:pt x="1718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1" name="Google Shape;1104;p42"/>
            <p:cNvSpPr/>
            <p:nvPr/>
          </p:nvSpPr>
          <p:spPr bwMode="auto">
            <a:xfrm>
              <a:off x="921526" y="564811"/>
              <a:ext cx="111342" cy="35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07" h="21600" fill="norm" stroke="1" extrusionOk="0">
                  <a:moveTo>
                    <a:pt x="2906" y="0"/>
                  </a:moveTo>
                  <a:cubicBezTo>
                    <a:pt x="1750" y="0"/>
                    <a:pt x="578" y="2001"/>
                    <a:pt x="0" y="5944"/>
                  </a:cubicBezTo>
                  <a:cubicBezTo>
                    <a:pt x="0" y="11830"/>
                    <a:pt x="1155" y="19658"/>
                    <a:pt x="2328" y="19658"/>
                  </a:cubicBezTo>
                  <a:cubicBezTo>
                    <a:pt x="7002" y="21600"/>
                    <a:pt x="11675" y="21600"/>
                    <a:pt x="16926" y="21600"/>
                  </a:cubicBezTo>
                  <a:cubicBezTo>
                    <a:pt x="21600" y="21600"/>
                    <a:pt x="20427" y="2001"/>
                    <a:pt x="16926" y="2001"/>
                  </a:cubicBezTo>
                  <a:cubicBezTo>
                    <a:pt x="7579" y="2001"/>
                    <a:pt x="2906" y="0"/>
                    <a:pt x="290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2" name="Google Shape;1105;p42"/>
            <p:cNvSpPr/>
            <p:nvPr/>
          </p:nvSpPr>
          <p:spPr bwMode="auto">
            <a:xfrm>
              <a:off x="931341" y="627447"/>
              <a:ext cx="92544" cy="57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50" h="21600" fill="norm" stroke="1" extrusionOk="0">
                  <a:moveTo>
                    <a:pt x="3896" y="0"/>
                  </a:moveTo>
                  <a:cubicBezTo>
                    <a:pt x="2477" y="0"/>
                    <a:pt x="1322" y="620"/>
                    <a:pt x="654" y="2116"/>
                  </a:cubicBezTo>
                  <a:cubicBezTo>
                    <a:pt x="-704" y="4561"/>
                    <a:pt x="-15" y="10618"/>
                    <a:pt x="3369" y="13062"/>
                  </a:cubicBezTo>
                  <a:cubicBezTo>
                    <a:pt x="8090" y="14303"/>
                    <a:pt x="11474" y="16711"/>
                    <a:pt x="14169" y="20359"/>
                  </a:cubicBezTo>
                  <a:cubicBezTo>
                    <a:pt x="14756" y="21235"/>
                    <a:pt x="15385" y="21600"/>
                    <a:pt x="15972" y="21600"/>
                  </a:cubicBezTo>
                  <a:cubicBezTo>
                    <a:pt x="18728" y="21600"/>
                    <a:pt x="20896" y="13427"/>
                    <a:pt x="17553" y="9414"/>
                  </a:cubicBezTo>
                  <a:cubicBezTo>
                    <a:pt x="15000" y="5765"/>
                    <a:pt x="8232" y="0"/>
                    <a:pt x="389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3" name="Google Shape;1106;p42"/>
            <p:cNvSpPr/>
            <p:nvPr/>
          </p:nvSpPr>
          <p:spPr bwMode="auto">
            <a:xfrm>
              <a:off x="926259" y="719306"/>
              <a:ext cx="104904" cy="62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95" h="21600" fill="norm" stroke="1" extrusionOk="0">
                  <a:moveTo>
                    <a:pt x="3371" y="0"/>
                  </a:moveTo>
                  <a:cubicBezTo>
                    <a:pt x="912" y="0"/>
                    <a:pt x="-741" y="4638"/>
                    <a:pt x="335" y="8430"/>
                  </a:cubicBezTo>
                  <a:cubicBezTo>
                    <a:pt x="989" y="11816"/>
                    <a:pt x="1623" y="10698"/>
                    <a:pt x="15094" y="20855"/>
                  </a:cubicBezTo>
                  <a:cubicBezTo>
                    <a:pt x="16151" y="21329"/>
                    <a:pt x="17092" y="21600"/>
                    <a:pt x="17900" y="21600"/>
                  </a:cubicBezTo>
                  <a:cubicBezTo>
                    <a:pt x="19014" y="21600"/>
                    <a:pt x="19840" y="21058"/>
                    <a:pt x="20206" y="19738"/>
                  </a:cubicBezTo>
                  <a:cubicBezTo>
                    <a:pt x="20859" y="17470"/>
                    <a:pt x="20859" y="16352"/>
                    <a:pt x="20206" y="15201"/>
                  </a:cubicBezTo>
                  <a:cubicBezTo>
                    <a:pt x="20859" y="11816"/>
                    <a:pt x="20206" y="10698"/>
                    <a:pt x="18284" y="10698"/>
                  </a:cubicBezTo>
                  <a:cubicBezTo>
                    <a:pt x="17016" y="9547"/>
                    <a:pt x="2910" y="542"/>
                    <a:pt x="4832" y="542"/>
                  </a:cubicBezTo>
                  <a:cubicBezTo>
                    <a:pt x="4332" y="169"/>
                    <a:pt x="3833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76" name="Google Shape;1107;p42"/>
            <p:cNvGrpSpPr/>
            <p:nvPr/>
          </p:nvGrpSpPr>
          <p:grpSpPr bwMode="auto">
            <a:xfrm>
              <a:off x="1004917" y="779311"/>
              <a:ext cx="12701" cy="1271"/>
              <a:chOff x="0" y="0"/>
              <a:chExt cx="12700" cy="1270"/>
            </a:xfrm>
          </p:grpSpPr>
          <p:sp>
            <p:nvSpPr>
              <p:cNvPr id="1374" name="Oval"/>
              <p:cNvSpPr/>
              <p:nvPr/>
            </p:nvSpPr>
            <p:spPr bwMode="auto">
              <a:xfrm>
                <a:off x="0" y="0"/>
                <a:ext cx="12700" cy="1270"/>
              </a:xfrm>
              <a:prstGeom prst="ellips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75" name="Oval"/>
              <p:cNvSpPr/>
              <p:nvPr/>
            </p:nvSpPr>
            <p:spPr bwMode="auto">
              <a:xfrm>
                <a:off x="0" y="0"/>
                <a:ext cx="12700" cy="1270"/>
              </a:xfrm>
              <a:prstGeom prst="ellips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377" name="Google Shape;1108;p42"/>
            <p:cNvSpPr/>
            <p:nvPr/>
          </p:nvSpPr>
          <p:spPr bwMode="auto">
            <a:xfrm>
              <a:off x="1001418" y="779311"/>
              <a:ext cx="12701" cy="1271"/>
            </a:xfrm>
            <a:prstGeom prst="ellipse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8" name="Google Shape;1109;p42"/>
            <p:cNvSpPr/>
            <p:nvPr/>
          </p:nvSpPr>
          <p:spPr bwMode="auto">
            <a:xfrm>
              <a:off x="1099351" y="739567"/>
              <a:ext cx="92554" cy="397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8" h="21600" fill="norm" stroke="1" extrusionOk="0">
                  <a:moveTo>
                    <a:pt x="3081" y="0"/>
                  </a:moveTo>
                  <a:cubicBezTo>
                    <a:pt x="1452" y="0"/>
                    <a:pt x="470" y="1376"/>
                    <a:pt x="177" y="5718"/>
                  </a:cubicBezTo>
                  <a:cubicBezTo>
                    <a:pt x="-512" y="11012"/>
                    <a:pt x="888" y="16306"/>
                    <a:pt x="2977" y="16306"/>
                  </a:cubicBezTo>
                  <a:cubicBezTo>
                    <a:pt x="7155" y="18053"/>
                    <a:pt x="12022" y="21600"/>
                    <a:pt x="16221" y="21600"/>
                  </a:cubicBezTo>
                  <a:cubicBezTo>
                    <a:pt x="18999" y="21600"/>
                    <a:pt x="21088" y="12759"/>
                    <a:pt x="18999" y="5718"/>
                  </a:cubicBezTo>
                  <a:cubicBezTo>
                    <a:pt x="17599" y="5718"/>
                    <a:pt x="16221" y="5718"/>
                    <a:pt x="14111" y="3918"/>
                  </a:cubicBezTo>
                  <a:cubicBezTo>
                    <a:pt x="9181" y="2912"/>
                    <a:pt x="5442" y="0"/>
                    <a:pt x="308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9" name="Google Shape;1110;p42"/>
            <p:cNvSpPr/>
            <p:nvPr/>
          </p:nvSpPr>
          <p:spPr bwMode="auto">
            <a:xfrm>
              <a:off x="1116446" y="665632"/>
              <a:ext cx="77547" cy="3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85" h="21600" fill="norm" stroke="1" extrusionOk="0">
                  <a:moveTo>
                    <a:pt x="4004" y="0"/>
                  </a:moveTo>
                  <a:cubicBezTo>
                    <a:pt x="2397" y="0"/>
                    <a:pt x="0" y="4073"/>
                    <a:pt x="0" y="10245"/>
                  </a:cubicBezTo>
                  <a:cubicBezTo>
                    <a:pt x="0" y="19008"/>
                    <a:pt x="3236" y="21600"/>
                    <a:pt x="8247" y="21600"/>
                  </a:cubicBezTo>
                  <a:cubicBezTo>
                    <a:pt x="10309" y="21600"/>
                    <a:pt x="12658" y="21168"/>
                    <a:pt x="15199" y="20551"/>
                  </a:cubicBezTo>
                  <a:cubicBezTo>
                    <a:pt x="21600" y="20551"/>
                    <a:pt x="19203" y="0"/>
                    <a:pt x="1440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0" name="Google Shape;1111;p42"/>
            <p:cNvSpPr/>
            <p:nvPr/>
          </p:nvSpPr>
          <p:spPr bwMode="auto">
            <a:xfrm>
              <a:off x="1096964" y="568999"/>
              <a:ext cx="74592" cy="461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57" h="21600" fill="norm" stroke="1" extrusionOk="0">
                  <a:moveTo>
                    <a:pt x="13713" y="0"/>
                  </a:moveTo>
                  <a:cubicBezTo>
                    <a:pt x="12946" y="0"/>
                    <a:pt x="12083" y="365"/>
                    <a:pt x="11196" y="1094"/>
                  </a:cubicBezTo>
                  <a:cubicBezTo>
                    <a:pt x="8798" y="2643"/>
                    <a:pt x="7192" y="2643"/>
                    <a:pt x="4795" y="2643"/>
                  </a:cubicBezTo>
                  <a:cubicBezTo>
                    <a:pt x="3188" y="2643"/>
                    <a:pt x="0" y="7200"/>
                    <a:pt x="0" y="13261"/>
                  </a:cubicBezTo>
                  <a:cubicBezTo>
                    <a:pt x="575" y="19732"/>
                    <a:pt x="3548" y="21600"/>
                    <a:pt x="6665" y="21600"/>
                  </a:cubicBezTo>
                  <a:cubicBezTo>
                    <a:pt x="7935" y="21600"/>
                    <a:pt x="9230" y="21281"/>
                    <a:pt x="10404" y="20871"/>
                  </a:cubicBezTo>
                  <a:cubicBezTo>
                    <a:pt x="21600" y="16861"/>
                    <a:pt x="19299" y="0"/>
                    <a:pt x="1371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1" name="Google Shape;1112;p42"/>
            <p:cNvSpPr/>
            <p:nvPr/>
          </p:nvSpPr>
          <p:spPr bwMode="auto">
            <a:xfrm>
              <a:off x="1101440" y="497207"/>
              <a:ext cx="68037" cy="45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88" h="21600" fill="norm" stroke="1" extrusionOk="0">
                  <a:moveTo>
                    <a:pt x="14215" y="0"/>
                  </a:moveTo>
                  <a:cubicBezTo>
                    <a:pt x="13501" y="0"/>
                    <a:pt x="12760" y="414"/>
                    <a:pt x="12018" y="1241"/>
                  </a:cubicBezTo>
                  <a:cubicBezTo>
                    <a:pt x="8498" y="2803"/>
                    <a:pt x="6724" y="4320"/>
                    <a:pt x="3204" y="5837"/>
                  </a:cubicBezTo>
                  <a:cubicBezTo>
                    <a:pt x="-1614" y="8640"/>
                    <a:pt x="-608" y="21600"/>
                    <a:pt x="3627" y="21600"/>
                  </a:cubicBezTo>
                  <a:cubicBezTo>
                    <a:pt x="4024" y="21600"/>
                    <a:pt x="4474" y="21462"/>
                    <a:pt x="4951" y="21186"/>
                  </a:cubicBezTo>
                  <a:cubicBezTo>
                    <a:pt x="12918" y="18107"/>
                    <a:pt x="19986" y="13511"/>
                    <a:pt x="18212" y="5837"/>
                  </a:cubicBezTo>
                  <a:cubicBezTo>
                    <a:pt x="17577" y="2528"/>
                    <a:pt x="16015" y="0"/>
                    <a:pt x="1421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2" name="Google Shape;1113;p42"/>
            <p:cNvSpPr/>
            <p:nvPr/>
          </p:nvSpPr>
          <p:spPr bwMode="auto">
            <a:xfrm>
              <a:off x="1087368" y="360148"/>
              <a:ext cx="84449" cy="55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7" h="21600" fill="norm" stroke="1" extrusionOk="0">
                  <a:moveTo>
                    <a:pt x="14807" y="0"/>
                  </a:moveTo>
                  <a:cubicBezTo>
                    <a:pt x="11988" y="0"/>
                    <a:pt x="4908" y="6295"/>
                    <a:pt x="2088" y="10065"/>
                  </a:cubicBezTo>
                  <a:cubicBezTo>
                    <a:pt x="-1833" y="15041"/>
                    <a:pt x="456" y="21600"/>
                    <a:pt x="3339" y="21600"/>
                  </a:cubicBezTo>
                  <a:cubicBezTo>
                    <a:pt x="4102" y="21600"/>
                    <a:pt x="4887" y="21148"/>
                    <a:pt x="5628" y="20130"/>
                  </a:cubicBezTo>
                  <a:cubicBezTo>
                    <a:pt x="9168" y="16360"/>
                    <a:pt x="11988" y="13835"/>
                    <a:pt x="15528" y="12591"/>
                  </a:cubicBezTo>
                  <a:cubicBezTo>
                    <a:pt x="19767" y="11309"/>
                    <a:pt x="19067" y="0"/>
                    <a:pt x="1480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3" name="Google Shape;1114;p42"/>
            <p:cNvSpPr/>
            <p:nvPr/>
          </p:nvSpPr>
          <p:spPr bwMode="auto">
            <a:xfrm>
              <a:off x="1056314" y="195133"/>
              <a:ext cx="56208" cy="81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14" h="21600" fill="norm" stroke="1" extrusionOk="0">
                  <a:moveTo>
                    <a:pt x="13404" y="0"/>
                  </a:moveTo>
                  <a:cubicBezTo>
                    <a:pt x="9674" y="0"/>
                    <a:pt x="4647" y="3476"/>
                    <a:pt x="561" y="14417"/>
                  </a:cubicBezTo>
                  <a:cubicBezTo>
                    <a:pt x="-1450" y="18665"/>
                    <a:pt x="2312" y="21600"/>
                    <a:pt x="6009" y="21600"/>
                  </a:cubicBezTo>
                  <a:cubicBezTo>
                    <a:pt x="8280" y="21600"/>
                    <a:pt x="10550" y="20467"/>
                    <a:pt x="11361" y="17841"/>
                  </a:cubicBezTo>
                  <a:cubicBezTo>
                    <a:pt x="12464" y="14417"/>
                    <a:pt x="13534" y="11843"/>
                    <a:pt x="17847" y="7543"/>
                  </a:cubicBezTo>
                  <a:cubicBezTo>
                    <a:pt x="20150" y="4377"/>
                    <a:pt x="17588" y="0"/>
                    <a:pt x="1340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4" name="Google Shape;1115;p42"/>
            <p:cNvSpPr/>
            <p:nvPr/>
          </p:nvSpPr>
          <p:spPr bwMode="auto">
            <a:xfrm>
              <a:off x="1081627" y="252314"/>
              <a:ext cx="55982" cy="49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098" h="21600" fill="norm" stroke="1" extrusionOk="0">
                  <a:moveTo>
                    <a:pt x="12747" y="0"/>
                  </a:moveTo>
                  <a:cubicBezTo>
                    <a:pt x="11735" y="0"/>
                    <a:pt x="10664" y="508"/>
                    <a:pt x="9653" y="1694"/>
                  </a:cubicBezTo>
                  <a:cubicBezTo>
                    <a:pt x="4684" y="5929"/>
                    <a:pt x="-2278" y="10165"/>
                    <a:pt x="727" y="18635"/>
                  </a:cubicBezTo>
                  <a:cubicBezTo>
                    <a:pt x="1590" y="20753"/>
                    <a:pt x="2750" y="21600"/>
                    <a:pt x="4089" y="21600"/>
                  </a:cubicBezTo>
                  <a:cubicBezTo>
                    <a:pt x="7153" y="21600"/>
                    <a:pt x="11140" y="16941"/>
                    <a:pt x="14621" y="12960"/>
                  </a:cubicBezTo>
                  <a:cubicBezTo>
                    <a:pt x="19322" y="7369"/>
                    <a:pt x="16555" y="0"/>
                    <a:pt x="1274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5" name="Google Shape;1116;p42"/>
            <p:cNvSpPr/>
            <p:nvPr/>
          </p:nvSpPr>
          <p:spPr bwMode="auto">
            <a:xfrm>
              <a:off x="1194901" y="269361"/>
              <a:ext cx="65729" cy="566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66" h="21600" fill="norm" stroke="1" extrusionOk="0">
                  <a:moveTo>
                    <a:pt x="12140" y="0"/>
                  </a:moveTo>
                  <a:cubicBezTo>
                    <a:pt x="11344" y="0"/>
                    <a:pt x="10452" y="334"/>
                    <a:pt x="9536" y="1151"/>
                  </a:cubicBezTo>
                  <a:cubicBezTo>
                    <a:pt x="4715" y="4862"/>
                    <a:pt x="-3337" y="13546"/>
                    <a:pt x="1484" y="19744"/>
                  </a:cubicBezTo>
                  <a:cubicBezTo>
                    <a:pt x="2304" y="20969"/>
                    <a:pt x="3509" y="21600"/>
                    <a:pt x="4618" y="21600"/>
                  </a:cubicBezTo>
                  <a:cubicBezTo>
                    <a:pt x="5727" y="21600"/>
                    <a:pt x="6716" y="20969"/>
                    <a:pt x="7126" y="19744"/>
                  </a:cubicBezTo>
                  <a:cubicBezTo>
                    <a:pt x="8741" y="16033"/>
                    <a:pt x="10332" y="14771"/>
                    <a:pt x="13562" y="11060"/>
                  </a:cubicBezTo>
                  <a:cubicBezTo>
                    <a:pt x="18263" y="8981"/>
                    <a:pt x="16214" y="0"/>
                    <a:pt x="1214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6" name="Google Shape;1117;p42"/>
            <p:cNvSpPr/>
            <p:nvPr/>
          </p:nvSpPr>
          <p:spPr bwMode="auto">
            <a:xfrm>
              <a:off x="1208446" y="327224"/>
              <a:ext cx="76988" cy="6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556" h="21600" fill="norm" stroke="1" extrusionOk="0">
                  <a:moveTo>
                    <a:pt x="13959" y="0"/>
                  </a:moveTo>
                  <a:cubicBezTo>
                    <a:pt x="11165" y="0"/>
                    <a:pt x="7032" y="2447"/>
                    <a:pt x="1327" y="9472"/>
                  </a:cubicBezTo>
                  <a:cubicBezTo>
                    <a:pt x="-1631" y="13876"/>
                    <a:pt x="764" y="21600"/>
                    <a:pt x="4497" y="21600"/>
                  </a:cubicBezTo>
                  <a:cubicBezTo>
                    <a:pt x="5694" y="21600"/>
                    <a:pt x="7032" y="20796"/>
                    <a:pt x="8371" y="18804"/>
                  </a:cubicBezTo>
                  <a:cubicBezTo>
                    <a:pt x="11493" y="16462"/>
                    <a:pt x="13066" y="15309"/>
                    <a:pt x="15414" y="12967"/>
                  </a:cubicBezTo>
                  <a:cubicBezTo>
                    <a:pt x="19687" y="11394"/>
                    <a:pt x="19969" y="0"/>
                    <a:pt x="1395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7" name="Google Shape;1118;p42"/>
            <p:cNvSpPr/>
            <p:nvPr/>
          </p:nvSpPr>
          <p:spPr bwMode="auto">
            <a:xfrm>
              <a:off x="1223609" y="421907"/>
              <a:ext cx="78016" cy="39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1" h="21600" fill="norm" stroke="1" extrusionOk="0">
                  <a:moveTo>
                    <a:pt x="15602" y="0"/>
                  </a:moveTo>
                  <a:cubicBezTo>
                    <a:pt x="13955" y="0"/>
                    <a:pt x="9852" y="0"/>
                    <a:pt x="4937" y="1751"/>
                  </a:cubicBezTo>
                  <a:cubicBezTo>
                    <a:pt x="-1919" y="1751"/>
                    <a:pt x="-985" y="21600"/>
                    <a:pt x="3782" y="21600"/>
                  </a:cubicBezTo>
                  <a:cubicBezTo>
                    <a:pt x="4151" y="21600"/>
                    <a:pt x="4519" y="21494"/>
                    <a:pt x="4937" y="21229"/>
                  </a:cubicBezTo>
                  <a:cubicBezTo>
                    <a:pt x="13955" y="21229"/>
                    <a:pt x="19681" y="21229"/>
                    <a:pt x="19681" y="10614"/>
                  </a:cubicBezTo>
                  <a:cubicBezTo>
                    <a:pt x="19681" y="3503"/>
                    <a:pt x="17224" y="0"/>
                    <a:pt x="1560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8" name="Google Shape;1119;p42"/>
            <p:cNvSpPr/>
            <p:nvPr/>
          </p:nvSpPr>
          <p:spPr bwMode="auto">
            <a:xfrm>
              <a:off x="1217650" y="517274"/>
              <a:ext cx="105115" cy="38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9" h="21600" fill="norm" stroke="1" extrusionOk="0">
                  <a:moveTo>
                    <a:pt x="11680" y="0"/>
                  </a:moveTo>
                  <a:cubicBezTo>
                    <a:pt x="8397" y="0"/>
                    <a:pt x="4755" y="1535"/>
                    <a:pt x="2316" y="3015"/>
                  </a:cubicBezTo>
                  <a:cubicBezTo>
                    <a:pt x="-1111" y="4770"/>
                    <a:pt x="-734" y="21436"/>
                    <a:pt x="3446" y="21436"/>
                  </a:cubicBezTo>
                  <a:cubicBezTo>
                    <a:pt x="3661" y="21436"/>
                    <a:pt x="3876" y="21381"/>
                    <a:pt x="4110" y="21271"/>
                  </a:cubicBezTo>
                  <a:cubicBezTo>
                    <a:pt x="6047" y="19791"/>
                    <a:pt x="7751" y="19297"/>
                    <a:pt x="9223" y="19297"/>
                  </a:cubicBezTo>
                  <a:cubicBezTo>
                    <a:pt x="12398" y="19297"/>
                    <a:pt x="14605" y="21600"/>
                    <a:pt x="16183" y="21600"/>
                  </a:cubicBezTo>
                  <a:cubicBezTo>
                    <a:pt x="17511" y="21600"/>
                    <a:pt x="18408" y="19955"/>
                    <a:pt x="19072" y="13980"/>
                  </a:cubicBezTo>
                  <a:cubicBezTo>
                    <a:pt x="20489" y="3180"/>
                    <a:pt x="16452" y="0"/>
                    <a:pt x="1168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9" name="Google Shape;1120;p42"/>
            <p:cNvSpPr/>
            <p:nvPr/>
          </p:nvSpPr>
          <p:spPr bwMode="auto">
            <a:xfrm>
              <a:off x="1230883" y="607087"/>
              <a:ext cx="77355" cy="49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882" h="21600" fill="norm" stroke="1" extrusionOk="0">
                  <a:moveTo>
                    <a:pt x="3864" y="0"/>
                  </a:moveTo>
                  <a:cubicBezTo>
                    <a:pt x="-816" y="0"/>
                    <a:pt x="-4156" y="19896"/>
                    <a:pt x="11864" y="21302"/>
                  </a:cubicBezTo>
                  <a:cubicBezTo>
                    <a:pt x="12204" y="21515"/>
                    <a:pt x="12524" y="21600"/>
                    <a:pt x="12804" y="21600"/>
                  </a:cubicBezTo>
                  <a:cubicBezTo>
                    <a:pt x="16684" y="21600"/>
                    <a:pt x="17444" y="5709"/>
                    <a:pt x="11864" y="5709"/>
                  </a:cubicBezTo>
                  <a:cubicBezTo>
                    <a:pt x="8524" y="5709"/>
                    <a:pt x="5864" y="0"/>
                    <a:pt x="386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0" name="Google Shape;1121;p42"/>
            <p:cNvSpPr/>
            <p:nvPr/>
          </p:nvSpPr>
          <p:spPr bwMode="auto">
            <a:xfrm>
              <a:off x="1256867" y="720085"/>
              <a:ext cx="54597" cy="42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40" h="21600" fill="norm" stroke="1" extrusionOk="0">
                  <a:moveTo>
                    <a:pt x="5733" y="0"/>
                  </a:moveTo>
                  <a:cubicBezTo>
                    <a:pt x="-720" y="0"/>
                    <a:pt x="-2860" y="15691"/>
                    <a:pt x="5332" y="20259"/>
                  </a:cubicBezTo>
                  <a:cubicBezTo>
                    <a:pt x="7606" y="20954"/>
                    <a:pt x="9879" y="21600"/>
                    <a:pt x="11952" y="21600"/>
                  </a:cubicBezTo>
                  <a:cubicBezTo>
                    <a:pt x="14928" y="21600"/>
                    <a:pt x="17403" y="20210"/>
                    <a:pt x="18740" y="15294"/>
                  </a:cubicBezTo>
                  <a:cubicBezTo>
                    <a:pt x="18740" y="11967"/>
                    <a:pt x="16500" y="5363"/>
                    <a:pt x="13156" y="3674"/>
                  </a:cubicBezTo>
                  <a:cubicBezTo>
                    <a:pt x="12019" y="3674"/>
                    <a:pt x="9812" y="397"/>
                    <a:pt x="7572" y="397"/>
                  </a:cubicBezTo>
                  <a:cubicBezTo>
                    <a:pt x="6937" y="99"/>
                    <a:pt x="6302" y="0"/>
                    <a:pt x="573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1" name="Google Shape;1122;p42"/>
            <p:cNvSpPr/>
            <p:nvPr/>
          </p:nvSpPr>
          <p:spPr bwMode="auto">
            <a:xfrm>
              <a:off x="291968" y="586047"/>
              <a:ext cx="87256" cy="70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816" h="21600" fill="norm" stroke="1" extrusionOk="0">
                  <a:moveTo>
                    <a:pt x="11096" y="0"/>
                  </a:moveTo>
                  <a:cubicBezTo>
                    <a:pt x="9167" y="0"/>
                    <a:pt x="7079" y="1134"/>
                    <a:pt x="5129" y="3461"/>
                  </a:cubicBezTo>
                  <a:cubicBezTo>
                    <a:pt x="2484" y="5460"/>
                    <a:pt x="-2170" y="15394"/>
                    <a:pt x="1152" y="16409"/>
                  </a:cubicBezTo>
                  <a:cubicBezTo>
                    <a:pt x="1808" y="16409"/>
                    <a:pt x="2484" y="16409"/>
                    <a:pt x="2484" y="15394"/>
                  </a:cubicBezTo>
                  <a:cubicBezTo>
                    <a:pt x="4652" y="8413"/>
                    <a:pt x="7994" y="4893"/>
                    <a:pt x="10599" y="4893"/>
                  </a:cubicBezTo>
                  <a:cubicBezTo>
                    <a:pt x="13543" y="4893"/>
                    <a:pt x="15512" y="9398"/>
                    <a:pt x="13761" y="18378"/>
                  </a:cubicBezTo>
                  <a:cubicBezTo>
                    <a:pt x="12966" y="20168"/>
                    <a:pt x="14318" y="21600"/>
                    <a:pt x="15532" y="21600"/>
                  </a:cubicBezTo>
                  <a:cubicBezTo>
                    <a:pt x="16327" y="21600"/>
                    <a:pt x="17083" y="20973"/>
                    <a:pt x="17083" y="19392"/>
                  </a:cubicBezTo>
                  <a:cubicBezTo>
                    <a:pt x="19430" y="6713"/>
                    <a:pt x="15790" y="0"/>
                    <a:pt x="1109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2" name="Google Shape;1123;p42"/>
            <p:cNvSpPr/>
            <p:nvPr/>
          </p:nvSpPr>
          <p:spPr bwMode="auto">
            <a:xfrm>
              <a:off x="39968" y="551855"/>
              <a:ext cx="84110" cy="97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632" h="21600" fill="norm" stroke="1" extrusionOk="0">
                  <a:moveTo>
                    <a:pt x="16764" y="0"/>
                  </a:moveTo>
                  <a:cubicBezTo>
                    <a:pt x="11737" y="1446"/>
                    <a:pt x="8133" y="1446"/>
                    <a:pt x="3817" y="2870"/>
                  </a:cubicBezTo>
                  <a:cubicBezTo>
                    <a:pt x="3084" y="2870"/>
                    <a:pt x="1660" y="2870"/>
                    <a:pt x="1660" y="3604"/>
                  </a:cubicBezTo>
                  <a:cubicBezTo>
                    <a:pt x="-1944" y="7207"/>
                    <a:pt x="926" y="12235"/>
                    <a:pt x="4530" y="17284"/>
                  </a:cubicBezTo>
                  <a:cubicBezTo>
                    <a:pt x="5242" y="17996"/>
                    <a:pt x="7399" y="20866"/>
                    <a:pt x="8133" y="21600"/>
                  </a:cubicBezTo>
                  <a:lnTo>
                    <a:pt x="10291" y="21600"/>
                  </a:lnTo>
                  <a:cubicBezTo>
                    <a:pt x="17477" y="21600"/>
                    <a:pt x="19656" y="8631"/>
                    <a:pt x="18210" y="1446"/>
                  </a:cubicBezTo>
                  <a:cubicBezTo>
                    <a:pt x="18922" y="0"/>
                    <a:pt x="18210" y="0"/>
                    <a:pt x="1821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3" name="Google Shape;1124;p42"/>
            <p:cNvSpPr/>
            <p:nvPr/>
          </p:nvSpPr>
          <p:spPr bwMode="auto">
            <a:xfrm>
              <a:off x="281342" y="671281"/>
              <a:ext cx="87767" cy="90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2" y="0"/>
                  </a:moveTo>
                  <a:cubicBezTo>
                    <a:pt x="5394" y="0"/>
                    <a:pt x="0" y="3686"/>
                    <a:pt x="0" y="11080"/>
                  </a:cubicBezTo>
                  <a:cubicBezTo>
                    <a:pt x="0" y="18078"/>
                    <a:pt x="5394" y="21600"/>
                    <a:pt x="10812" y="21600"/>
                  </a:cubicBezTo>
                  <a:cubicBezTo>
                    <a:pt x="16206" y="21600"/>
                    <a:pt x="21600" y="18078"/>
                    <a:pt x="21600" y="11080"/>
                  </a:cubicBezTo>
                  <a:cubicBezTo>
                    <a:pt x="21600" y="3686"/>
                    <a:pt x="16206" y="0"/>
                    <a:pt x="1081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59" name="Google Shape;992;p41"/>
          <p:cNvGrpSpPr/>
          <p:nvPr/>
        </p:nvGrpSpPr>
        <p:grpSpPr bwMode="auto">
          <a:xfrm>
            <a:off x="114971" y="2411165"/>
            <a:ext cx="1649769" cy="2755098"/>
            <a:chOff x="0" y="0"/>
            <a:chExt cx="1649768" cy="2755096"/>
          </a:xfrm>
        </p:grpSpPr>
        <p:sp>
          <p:nvSpPr>
            <p:cNvPr id="1395" name="Google Shape;993;p41"/>
            <p:cNvSpPr/>
            <p:nvPr/>
          </p:nvSpPr>
          <p:spPr bwMode="auto">
            <a:xfrm>
              <a:off x="0" y="0"/>
              <a:ext cx="1649769" cy="2755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600" fill="norm" stroke="1" extrusionOk="0">
                  <a:moveTo>
                    <a:pt x="16082" y="0"/>
                  </a:moveTo>
                  <a:cubicBezTo>
                    <a:pt x="15641" y="0"/>
                    <a:pt x="15268" y="128"/>
                    <a:pt x="15023" y="336"/>
                  </a:cubicBezTo>
                  <a:cubicBezTo>
                    <a:pt x="14942" y="306"/>
                    <a:pt x="14860" y="296"/>
                    <a:pt x="14763" y="286"/>
                  </a:cubicBezTo>
                  <a:cubicBezTo>
                    <a:pt x="14616" y="257"/>
                    <a:pt x="14470" y="247"/>
                    <a:pt x="14340" y="247"/>
                  </a:cubicBezTo>
                  <a:cubicBezTo>
                    <a:pt x="13721" y="247"/>
                    <a:pt x="13217" y="485"/>
                    <a:pt x="13054" y="831"/>
                  </a:cubicBezTo>
                  <a:cubicBezTo>
                    <a:pt x="13054" y="841"/>
                    <a:pt x="13054" y="850"/>
                    <a:pt x="13038" y="870"/>
                  </a:cubicBezTo>
                  <a:lnTo>
                    <a:pt x="12957" y="870"/>
                  </a:lnTo>
                  <a:cubicBezTo>
                    <a:pt x="12517" y="870"/>
                    <a:pt x="12158" y="969"/>
                    <a:pt x="11866" y="1137"/>
                  </a:cubicBezTo>
                  <a:cubicBezTo>
                    <a:pt x="11687" y="1265"/>
                    <a:pt x="11459" y="1473"/>
                    <a:pt x="11459" y="1819"/>
                  </a:cubicBezTo>
                  <a:cubicBezTo>
                    <a:pt x="11427" y="2116"/>
                    <a:pt x="11589" y="2680"/>
                    <a:pt x="13119" y="3313"/>
                  </a:cubicBezTo>
                  <a:cubicBezTo>
                    <a:pt x="13135" y="3570"/>
                    <a:pt x="13152" y="4035"/>
                    <a:pt x="13168" y="4539"/>
                  </a:cubicBezTo>
                  <a:lnTo>
                    <a:pt x="13201" y="4905"/>
                  </a:lnTo>
                  <a:lnTo>
                    <a:pt x="13168" y="5132"/>
                  </a:lnTo>
                  <a:lnTo>
                    <a:pt x="13152" y="5321"/>
                  </a:lnTo>
                  <a:lnTo>
                    <a:pt x="13152" y="5330"/>
                  </a:lnTo>
                  <a:lnTo>
                    <a:pt x="13119" y="6033"/>
                  </a:lnTo>
                  <a:lnTo>
                    <a:pt x="13086" y="6211"/>
                  </a:lnTo>
                  <a:cubicBezTo>
                    <a:pt x="13086" y="6310"/>
                    <a:pt x="13070" y="6418"/>
                    <a:pt x="13054" y="6567"/>
                  </a:cubicBezTo>
                  <a:cubicBezTo>
                    <a:pt x="13022" y="6725"/>
                    <a:pt x="12989" y="6913"/>
                    <a:pt x="12973" y="7111"/>
                  </a:cubicBezTo>
                  <a:cubicBezTo>
                    <a:pt x="12957" y="7259"/>
                    <a:pt x="12907" y="7417"/>
                    <a:pt x="12891" y="7566"/>
                  </a:cubicBezTo>
                  <a:cubicBezTo>
                    <a:pt x="12810" y="7972"/>
                    <a:pt x="12728" y="8406"/>
                    <a:pt x="12647" y="8783"/>
                  </a:cubicBezTo>
                  <a:cubicBezTo>
                    <a:pt x="12583" y="9108"/>
                    <a:pt x="12517" y="9396"/>
                    <a:pt x="12484" y="9584"/>
                  </a:cubicBezTo>
                  <a:lnTo>
                    <a:pt x="12436" y="9791"/>
                  </a:lnTo>
                  <a:cubicBezTo>
                    <a:pt x="12436" y="9801"/>
                    <a:pt x="12420" y="9831"/>
                    <a:pt x="12420" y="9851"/>
                  </a:cubicBezTo>
                  <a:cubicBezTo>
                    <a:pt x="12420" y="9880"/>
                    <a:pt x="12403" y="9900"/>
                    <a:pt x="12370" y="9929"/>
                  </a:cubicBezTo>
                  <a:cubicBezTo>
                    <a:pt x="12337" y="9999"/>
                    <a:pt x="12289" y="10117"/>
                    <a:pt x="12192" y="10236"/>
                  </a:cubicBezTo>
                  <a:cubicBezTo>
                    <a:pt x="11997" y="10533"/>
                    <a:pt x="11768" y="10790"/>
                    <a:pt x="11508" y="10978"/>
                  </a:cubicBezTo>
                  <a:cubicBezTo>
                    <a:pt x="11296" y="11117"/>
                    <a:pt x="11069" y="11215"/>
                    <a:pt x="10857" y="11265"/>
                  </a:cubicBezTo>
                  <a:cubicBezTo>
                    <a:pt x="10662" y="11304"/>
                    <a:pt x="10401" y="11354"/>
                    <a:pt x="10059" y="11403"/>
                  </a:cubicBezTo>
                  <a:cubicBezTo>
                    <a:pt x="9473" y="11473"/>
                    <a:pt x="8741" y="11551"/>
                    <a:pt x="8041" y="11611"/>
                  </a:cubicBezTo>
                  <a:cubicBezTo>
                    <a:pt x="7715" y="11631"/>
                    <a:pt x="7373" y="11670"/>
                    <a:pt x="7032" y="11700"/>
                  </a:cubicBezTo>
                  <a:cubicBezTo>
                    <a:pt x="6511" y="11749"/>
                    <a:pt x="5827" y="11809"/>
                    <a:pt x="5225" y="11878"/>
                  </a:cubicBezTo>
                  <a:cubicBezTo>
                    <a:pt x="4330" y="11997"/>
                    <a:pt x="3694" y="12105"/>
                    <a:pt x="3223" y="12244"/>
                  </a:cubicBezTo>
                  <a:cubicBezTo>
                    <a:pt x="3483" y="12026"/>
                    <a:pt x="3515" y="11878"/>
                    <a:pt x="3533" y="11809"/>
                  </a:cubicBezTo>
                  <a:cubicBezTo>
                    <a:pt x="3565" y="11611"/>
                    <a:pt x="3467" y="11423"/>
                    <a:pt x="3272" y="11285"/>
                  </a:cubicBezTo>
                  <a:cubicBezTo>
                    <a:pt x="3125" y="11185"/>
                    <a:pt x="2946" y="11117"/>
                    <a:pt x="2734" y="11077"/>
                  </a:cubicBezTo>
                  <a:cubicBezTo>
                    <a:pt x="2621" y="11018"/>
                    <a:pt x="2490" y="10968"/>
                    <a:pt x="2327" y="10938"/>
                  </a:cubicBezTo>
                  <a:cubicBezTo>
                    <a:pt x="2247" y="10928"/>
                    <a:pt x="2132" y="10919"/>
                    <a:pt x="2019" y="10919"/>
                  </a:cubicBezTo>
                  <a:cubicBezTo>
                    <a:pt x="1937" y="10889"/>
                    <a:pt x="1856" y="10879"/>
                    <a:pt x="1774" y="10879"/>
                  </a:cubicBezTo>
                  <a:cubicBezTo>
                    <a:pt x="1741" y="10879"/>
                    <a:pt x="1661" y="10870"/>
                    <a:pt x="1612" y="10870"/>
                  </a:cubicBezTo>
                  <a:cubicBezTo>
                    <a:pt x="1351" y="10870"/>
                    <a:pt x="1107" y="10928"/>
                    <a:pt x="912" y="11028"/>
                  </a:cubicBezTo>
                  <a:cubicBezTo>
                    <a:pt x="700" y="11067"/>
                    <a:pt x="521" y="11127"/>
                    <a:pt x="374" y="11226"/>
                  </a:cubicBezTo>
                  <a:cubicBezTo>
                    <a:pt x="-163" y="11561"/>
                    <a:pt x="-113" y="12056"/>
                    <a:pt x="473" y="12521"/>
                  </a:cubicBezTo>
                  <a:cubicBezTo>
                    <a:pt x="634" y="13006"/>
                    <a:pt x="1009" y="13362"/>
                    <a:pt x="1319" y="13599"/>
                  </a:cubicBezTo>
                  <a:cubicBezTo>
                    <a:pt x="1238" y="13876"/>
                    <a:pt x="1238" y="14173"/>
                    <a:pt x="1319" y="14529"/>
                  </a:cubicBezTo>
                  <a:cubicBezTo>
                    <a:pt x="1335" y="14677"/>
                    <a:pt x="1367" y="14835"/>
                    <a:pt x="1417" y="15023"/>
                  </a:cubicBezTo>
                  <a:lnTo>
                    <a:pt x="1433" y="15072"/>
                  </a:lnTo>
                  <a:cubicBezTo>
                    <a:pt x="1433" y="15072"/>
                    <a:pt x="1449" y="15161"/>
                    <a:pt x="1449" y="15191"/>
                  </a:cubicBezTo>
                  <a:cubicBezTo>
                    <a:pt x="1530" y="15488"/>
                    <a:pt x="1644" y="15805"/>
                    <a:pt x="1774" y="16131"/>
                  </a:cubicBezTo>
                  <a:lnTo>
                    <a:pt x="1774" y="16151"/>
                  </a:lnTo>
                  <a:cubicBezTo>
                    <a:pt x="2019" y="16704"/>
                    <a:pt x="2311" y="17199"/>
                    <a:pt x="2539" y="17595"/>
                  </a:cubicBezTo>
                  <a:cubicBezTo>
                    <a:pt x="2653" y="17793"/>
                    <a:pt x="2734" y="17951"/>
                    <a:pt x="2800" y="18079"/>
                  </a:cubicBezTo>
                  <a:cubicBezTo>
                    <a:pt x="2897" y="18277"/>
                    <a:pt x="3028" y="18970"/>
                    <a:pt x="3109" y="19484"/>
                  </a:cubicBezTo>
                  <a:cubicBezTo>
                    <a:pt x="3191" y="19919"/>
                    <a:pt x="3239" y="20334"/>
                    <a:pt x="3320" y="20631"/>
                  </a:cubicBezTo>
                  <a:cubicBezTo>
                    <a:pt x="3402" y="20917"/>
                    <a:pt x="3483" y="21264"/>
                    <a:pt x="4004" y="21422"/>
                  </a:cubicBezTo>
                  <a:cubicBezTo>
                    <a:pt x="4248" y="21512"/>
                    <a:pt x="4671" y="21600"/>
                    <a:pt x="5095" y="21600"/>
                  </a:cubicBezTo>
                  <a:cubicBezTo>
                    <a:pt x="5420" y="21600"/>
                    <a:pt x="5713" y="21551"/>
                    <a:pt x="5957" y="21462"/>
                  </a:cubicBezTo>
                  <a:cubicBezTo>
                    <a:pt x="6088" y="21512"/>
                    <a:pt x="6283" y="21541"/>
                    <a:pt x="6478" y="21541"/>
                  </a:cubicBezTo>
                  <a:cubicBezTo>
                    <a:pt x="6934" y="21541"/>
                    <a:pt x="7960" y="21422"/>
                    <a:pt x="8155" y="20423"/>
                  </a:cubicBezTo>
                  <a:cubicBezTo>
                    <a:pt x="8188" y="20215"/>
                    <a:pt x="8188" y="19968"/>
                    <a:pt x="8204" y="19721"/>
                  </a:cubicBezTo>
                  <a:lnTo>
                    <a:pt x="8204" y="19493"/>
                  </a:lnTo>
                  <a:cubicBezTo>
                    <a:pt x="8236" y="19137"/>
                    <a:pt x="8252" y="18623"/>
                    <a:pt x="8269" y="18149"/>
                  </a:cubicBezTo>
                  <a:cubicBezTo>
                    <a:pt x="8269" y="18001"/>
                    <a:pt x="8285" y="17852"/>
                    <a:pt x="8285" y="17713"/>
                  </a:cubicBezTo>
                  <a:cubicBezTo>
                    <a:pt x="9082" y="17694"/>
                    <a:pt x="9913" y="17644"/>
                    <a:pt x="10628" y="17595"/>
                  </a:cubicBezTo>
                  <a:cubicBezTo>
                    <a:pt x="10678" y="18376"/>
                    <a:pt x="10759" y="19583"/>
                    <a:pt x="10890" y="20324"/>
                  </a:cubicBezTo>
                  <a:cubicBezTo>
                    <a:pt x="11003" y="20809"/>
                    <a:pt x="11101" y="21165"/>
                    <a:pt x="11605" y="21363"/>
                  </a:cubicBezTo>
                  <a:cubicBezTo>
                    <a:pt x="11866" y="21462"/>
                    <a:pt x="12158" y="21512"/>
                    <a:pt x="12436" y="21512"/>
                  </a:cubicBezTo>
                  <a:cubicBezTo>
                    <a:pt x="12957" y="21512"/>
                    <a:pt x="13525" y="21353"/>
                    <a:pt x="13851" y="20948"/>
                  </a:cubicBezTo>
                  <a:cubicBezTo>
                    <a:pt x="13884" y="20997"/>
                    <a:pt x="13933" y="21026"/>
                    <a:pt x="13982" y="21076"/>
                  </a:cubicBezTo>
                  <a:cubicBezTo>
                    <a:pt x="14226" y="21264"/>
                    <a:pt x="14552" y="21393"/>
                    <a:pt x="14942" y="21413"/>
                  </a:cubicBezTo>
                  <a:cubicBezTo>
                    <a:pt x="15007" y="21413"/>
                    <a:pt x="15089" y="21422"/>
                    <a:pt x="15154" y="21422"/>
                  </a:cubicBezTo>
                  <a:cubicBezTo>
                    <a:pt x="15821" y="21422"/>
                    <a:pt x="16635" y="21205"/>
                    <a:pt x="16797" y="20166"/>
                  </a:cubicBezTo>
                  <a:cubicBezTo>
                    <a:pt x="16797" y="20107"/>
                    <a:pt x="16814" y="20038"/>
                    <a:pt x="16814" y="19988"/>
                  </a:cubicBezTo>
                  <a:cubicBezTo>
                    <a:pt x="16863" y="19563"/>
                    <a:pt x="17221" y="16260"/>
                    <a:pt x="17221" y="16260"/>
                  </a:cubicBezTo>
                  <a:lnTo>
                    <a:pt x="17449" y="14054"/>
                  </a:lnTo>
                  <a:cubicBezTo>
                    <a:pt x="17514" y="13926"/>
                    <a:pt x="17530" y="13747"/>
                    <a:pt x="17481" y="13579"/>
                  </a:cubicBezTo>
                  <a:lnTo>
                    <a:pt x="17596" y="12570"/>
                  </a:lnTo>
                  <a:lnTo>
                    <a:pt x="17628" y="12096"/>
                  </a:lnTo>
                  <a:lnTo>
                    <a:pt x="17791" y="10424"/>
                  </a:lnTo>
                  <a:lnTo>
                    <a:pt x="17791" y="10335"/>
                  </a:lnTo>
                  <a:lnTo>
                    <a:pt x="17856" y="9692"/>
                  </a:lnTo>
                  <a:lnTo>
                    <a:pt x="17937" y="8832"/>
                  </a:lnTo>
                  <a:lnTo>
                    <a:pt x="17953" y="8654"/>
                  </a:lnTo>
                  <a:cubicBezTo>
                    <a:pt x="17953" y="8654"/>
                    <a:pt x="17970" y="8199"/>
                    <a:pt x="18019" y="7606"/>
                  </a:cubicBezTo>
                  <a:lnTo>
                    <a:pt x="18035" y="7219"/>
                  </a:lnTo>
                  <a:lnTo>
                    <a:pt x="18083" y="6369"/>
                  </a:lnTo>
                  <a:lnTo>
                    <a:pt x="18099" y="5984"/>
                  </a:lnTo>
                  <a:lnTo>
                    <a:pt x="18099" y="5974"/>
                  </a:lnTo>
                  <a:lnTo>
                    <a:pt x="18165" y="4885"/>
                  </a:lnTo>
                  <a:cubicBezTo>
                    <a:pt x="18343" y="4856"/>
                    <a:pt x="18572" y="4846"/>
                    <a:pt x="18685" y="4836"/>
                  </a:cubicBezTo>
                  <a:lnTo>
                    <a:pt x="18784" y="4826"/>
                  </a:lnTo>
                  <a:cubicBezTo>
                    <a:pt x="18930" y="4807"/>
                    <a:pt x="19092" y="4797"/>
                    <a:pt x="19255" y="4786"/>
                  </a:cubicBezTo>
                  <a:cubicBezTo>
                    <a:pt x="20574" y="4688"/>
                    <a:pt x="21046" y="4213"/>
                    <a:pt x="21208" y="3946"/>
                  </a:cubicBezTo>
                  <a:cubicBezTo>
                    <a:pt x="21420" y="3669"/>
                    <a:pt x="21437" y="3392"/>
                    <a:pt x="21290" y="3066"/>
                  </a:cubicBezTo>
                  <a:cubicBezTo>
                    <a:pt x="21143" y="2720"/>
                    <a:pt x="20688" y="2453"/>
                    <a:pt x="19678" y="2116"/>
                  </a:cubicBezTo>
                  <a:cubicBezTo>
                    <a:pt x="19321" y="1988"/>
                    <a:pt x="18913" y="1879"/>
                    <a:pt x="18540" y="1790"/>
                  </a:cubicBezTo>
                  <a:cubicBezTo>
                    <a:pt x="18702" y="1384"/>
                    <a:pt x="18605" y="1098"/>
                    <a:pt x="18572" y="1028"/>
                  </a:cubicBezTo>
                  <a:lnTo>
                    <a:pt x="18572" y="1018"/>
                  </a:lnTo>
                  <a:lnTo>
                    <a:pt x="18506" y="899"/>
                  </a:lnTo>
                  <a:cubicBezTo>
                    <a:pt x="18361" y="692"/>
                    <a:pt x="18083" y="543"/>
                    <a:pt x="17757" y="475"/>
                  </a:cubicBezTo>
                  <a:cubicBezTo>
                    <a:pt x="17644" y="444"/>
                    <a:pt x="17546" y="435"/>
                    <a:pt x="17433" y="435"/>
                  </a:cubicBezTo>
                  <a:cubicBezTo>
                    <a:pt x="17302" y="326"/>
                    <a:pt x="17107" y="207"/>
                    <a:pt x="16797" y="108"/>
                  </a:cubicBezTo>
                  <a:cubicBezTo>
                    <a:pt x="16553" y="39"/>
                    <a:pt x="16326" y="0"/>
                    <a:pt x="16082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58" name="Google Shape;994;p41"/>
            <p:cNvGrpSpPr/>
            <p:nvPr/>
          </p:nvGrpSpPr>
          <p:grpSpPr bwMode="auto">
            <a:xfrm>
              <a:off x="51726" y="36822"/>
              <a:ext cx="1527647" cy="2642260"/>
              <a:chOff x="0" y="0"/>
              <a:chExt cx="1527645" cy="2642257"/>
            </a:xfrm>
          </p:grpSpPr>
          <p:sp>
            <p:nvSpPr>
              <p:cNvPr id="1396" name="Google Shape;995;p41"/>
              <p:cNvSpPr/>
              <p:nvPr/>
            </p:nvSpPr>
            <p:spPr bwMode="auto">
              <a:xfrm>
                <a:off x="1035294" y="544782"/>
                <a:ext cx="241429" cy="210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16780" y="262"/>
                    </a:lnTo>
                    <a:lnTo>
                      <a:pt x="4715" y="926"/>
                    </a:lnTo>
                    <a:lnTo>
                      <a:pt x="2415" y="1056"/>
                    </a:lnTo>
                    <a:lnTo>
                      <a:pt x="580" y="1318"/>
                    </a:lnTo>
                    <a:lnTo>
                      <a:pt x="465" y="4739"/>
                    </a:lnTo>
                    <a:lnTo>
                      <a:pt x="342" y="7374"/>
                    </a:lnTo>
                    <a:lnTo>
                      <a:pt x="0" y="16721"/>
                    </a:lnTo>
                    <a:lnTo>
                      <a:pt x="114" y="18964"/>
                    </a:lnTo>
                    <a:cubicBezTo>
                      <a:pt x="114" y="18964"/>
                      <a:pt x="1036" y="19356"/>
                      <a:pt x="2529" y="19880"/>
                    </a:cubicBezTo>
                    <a:cubicBezTo>
                      <a:pt x="2643" y="19880"/>
                      <a:pt x="2985" y="20010"/>
                      <a:pt x="3100" y="20010"/>
                    </a:cubicBezTo>
                    <a:cubicBezTo>
                      <a:pt x="3679" y="20141"/>
                      <a:pt x="4364" y="20403"/>
                      <a:pt x="5058" y="20544"/>
                    </a:cubicBezTo>
                    <a:cubicBezTo>
                      <a:pt x="5286" y="20544"/>
                      <a:pt x="5400" y="20544"/>
                      <a:pt x="5514" y="20674"/>
                    </a:cubicBezTo>
                    <a:cubicBezTo>
                      <a:pt x="7613" y="21167"/>
                      <a:pt x="10115" y="21600"/>
                      <a:pt x="12705" y="21600"/>
                    </a:cubicBezTo>
                    <a:cubicBezTo>
                      <a:pt x="13522" y="21600"/>
                      <a:pt x="14347" y="21550"/>
                      <a:pt x="15164" y="21459"/>
                    </a:cubicBezTo>
                    <a:lnTo>
                      <a:pt x="15401" y="21459"/>
                    </a:lnTo>
                    <a:cubicBezTo>
                      <a:pt x="15743" y="21459"/>
                      <a:pt x="15972" y="21459"/>
                      <a:pt x="16314" y="21328"/>
                    </a:cubicBezTo>
                    <a:cubicBezTo>
                      <a:pt x="17921" y="21198"/>
                      <a:pt x="19414" y="20674"/>
                      <a:pt x="21029" y="19880"/>
                    </a:cubicBezTo>
                    <a:lnTo>
                      <a:pt x="21143" y="14618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7" name="Google Shape;996;p41"/>
              <p:cNvSpPr/>
              <p:nvPr/>
            </p:nvSpPr>
            <p:spPr bwMode="auto">
              <a:xfrm>
                <a:off x="1202232" y="544782"/>
                <a:ext cx="73215" cy="2106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5299" y="262"/>
                    </a:lnTo>
                    <a:cubicBezTo>
                      <a:pt x="4546" y="2245"/>
                      <a:pt x="3417" y="4479"/>
                      <a:pt x="2664" y="6452"/>
                    </a:cubicBezTo>
                    <a:cubicBezTo>
                      <a:pt x="1535" y="9351"/>
                      <a:pt x="753" y="12511"/>
                      <a:pt x="753" y="15672"/>
                    </a:cubicBezTo>
                    <a:cubicBezTo>
                      <a:pt x="753" y="16859"/>
                      <a:pt x="0" y="18440"/>
                      <a:pt x="0" y="19758"/>
                    </a:cubicBezTo>
                    <a:cubicBezTo>
                      <a:pt x="753" y="20412"/>
                      <a:pt x="753" y="21077"/>
                      <a:pt x="753" y="21600"/>
                    </a:cubicBezTo>
                    <a:cubicBezTo>
                      <a:pt x="1911" y="21600"/>
                      <a:pt x="3040" y="21600"/>
                      <a:pt x="4169" y="21338"/>
                    </a:cubicBezTo>
                    <a:cubicBezTo>
                      <a:pt x="9092" y="21207"/>
                      <a:pt x="14390" y="20684"/>
                      <a:pt x="19718" y="19889"/>
                    </a:cubicBezTo>
                    <a:lnTo>
                      <a:pt x="20094" y="1462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8" name="Google Shape;997;p41"/>
              <p:cNvSpPr/>
              <p:nvPr/>
            </p:nvSpPr>
            <p:spPr bwMode="auto">
              <a:xfrm>
                <a:off x="1037846" y="553811"/>
                <a:ext cx="60358" cy="191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202" y="0"/>
                    </a:moveTo>
                    <a:lnTo>
                      <a:pt x="2318" y="288"/>
                    </a:lnTo>
                    <a:lnTo>
                      <a:pt x="1861" y="4054"/>
                    </a:lnTo>
                    <a:lnTo>
                      <a:pt x="948" y="6956"/>
                    </a:lnTo>
                    <a:lnTo>
                      <a:pt x="0" y="17247"/>
                    </a:lnTo>
                    <a:lnTo>
                      <a:pt x="0" y="19562"/>
                    </a:lnTo>
                    <a:cubicBezTo>
                      <a:pt x="0" y="19562"/>
                      <a:pt x="8745" y="20725"/>
                      <a:pt x="21600" y="21600"/>
                    </a:cubicBezTo>
                    <a:cubicBezTo>
                      <a:pt x="18860" y="14345"/>
                      <a:pt x="15629" y="7100"/>
                      <a:pt x="92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9" name="Google Shape;998;p41"/>
              <p:cNvSpPr/>
              <p:nvPr/>
            </p:nvSpPr>
            <p:spPr bwMode="auto">
              <a:xfrm>
                <a:off x="32387" y="1510493"/>
                <a:ext cx="105307" cy="154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2899" y="14405"/>
                      <a:pt x="16869" y="21600"/>
                      <a:pt x="16869" y="21600"/>
                    </a:cubicBezTo>
                    <a:lnTo>
                      <a:pt x="21600" y="18546"/>
                    </a:lnTo>
                    <a:cubicBezTo>
                      <a:pt x="10267" y="18174"/>
                      <a:pt x="5798" y="0"/>
                      <a:pt x="57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0" name="Google Shape;999;p41"/>
              <p:cNvSpPr/>
              <p:nvPr/>
            </p:nvSpPr>
            <p:spPr bwMode="auto">
              <a:xfrm>
                <a:off x="-1" y="1411566"/>
                <a:ext cx="119314" cy="99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52" h="21600" fill="norm" stroke="1" extrusionOk="0">
                    <a:moveTo>
                      <a:pt x="6984" y="0"/>
                    </a:moveTo>
                    <a:cubicBezTo>
                      <a:pt x="4529" y="0"/>
                      <a:pt x="5249" y="13441"/>
                      <a:pt x="5376" y="15614"/>
                    </a:cubicBezTo>
                    <a:cubicBezTo>
                      <a:pt x="5249" y="13761"/>
                      <a:pt x="4473" y="3792"/>
                      <a:pt x="2244" y="3792"/>
                    </a:cubicBezTo>
                    <a:cubicBezTo>
                      <a:pt x="1863" y="3792"/>
                      <a:pt x="1440" y="4069"/>
                      <a:pt x="960" y="4750"/>
                    </a:cubicBezTo>
                    <a:cubicBezTo>
                      <a:pt x="-2539" y="10033"/>
                      <a:pt x="4656" y="21472"/>
                      <a:pt x="4656" y="21472"/>
                    </a:cubicBezTo>
                    <a:cubicBezTo>
                      <a:pt x="5517" y="21557"/>
                      <a:pt x="6236" y="21600"/>
                      <a:pt x="6815" y="21600"/>
                    </a:cubicBezTo>
                    <a:cubicBezTo>
                      <a:pt x="7958" y="21600"/>
                      <a:pt x="8536" y="21472"/>
                      <a:pt x="8536" y="21472"/>
                    </a:cubicBezTo>
                    <a:cubicBezTo>
                      <a:pt x="8536" y="21472"/>
                      <a:pt x="19061" y="10033"/>
                      <a:pt x="16846" y="6135"/>
                    </a:cubicBezTo>
                    <a:cubicBezTo>
                      <a:pt x="16564" y="5666"/>
                      <a:pt x="16253" y="5453"/>
                      <a:pt x="15901" y="5453"/>
                    </a:cubicBezTo>
                    <a:cubicBezTo>
                      <a:pt x="13657" y="5453"/>
                      <a:pt x="10201" y="14230"/>
                      <a:pt x="10201" y="14230"/>
                    </a:cubicBezTo>
                    <a:cubicBezTo>
                      <a:pt x="10201" y="14230"/>
                      <a:pt x="13700" y="2514"/>
                      <a:pt x="11668" y="1406"/>
                    </a:cubicBezTo>
                    <a:cubicBezTo>
                      <a:pt x="11584" y="1363"/>
                      <a:pt x="11499" y="1342"/>
                      <a:pt x="11400" y="1342"/>
                    </a:cubicBezTo>
                    <a:cubicBezTo>
                      <a:pt x="9622" y="1342"/>
                      <a:pt x="8282" y="9564"/>
                      <a:pt x="7802" y="13015"/>
                    </a:cubicBezTo>
                    <a:cubicBezTo>
                      <a:pt x="8240" y="9394"/>
                      <a:pt x="9115" y="447"/>
                      <a:pt x="7055" y="0"/>
                    </a:cubicBezTo>
                    <a:cubicBezTo>
                      <a:pt x="7041" y="0"/>
                      <a:pt x="7012" y="0"/>
                      <a:pt x="69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1" name="Google Shape;1000;p41"/>
              <p:cNvSpPr/>
              <p:nvPr/>
            </p:nvSpPr>
            <p:spPr bwMode="auto">
              <a:xfrm>
                <a:off x="384224" y="2271971"/>
                <a:ext cx="110508" cy="2927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560" y="572"/>
                      <a:pt x="7290" y="949"/>
                      <a:pt x="0" y="1419"/>
                    </a:cubicBezTo>
                    <a:cubicBezTo>
                      <a:pt x="249" y="8052"/>
                      <a:pt x="1017" y="16488"/>
                      <a:pt x="3510" y="21600"/>
                    </a:cubicBezTo>
                    <a:cubicBezTo>
                      <a:pt x="8786" y="21412"/>
                      <a:pt x="14560" y="21318"/>
                      <a:pt x="19835" y="21318"/>
                    </a:cubicBezTo>
                    <a:cubicBezTo>
                      <a:pt x="20334" y="19044"/>
                      <a:pt x="20334" y="16111"/>
                      <a:pt x="20833" y="12983"/>
                    </a:cubicBezTo>
                    <a:cubicBezTo>
                      <a:pt x="21082" y="9573"/>
                      <a:pt x="21331" y="4642"/>
                      <a:pt x="21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2" name="Google Shape;1001;p41"/>
              <p:cNvSpPr/>
              <p:nvPr/>
            </p:nvSpPr>
            <p:spPr bwMode="auto">
              <a:xfrm>
                <a:off x="384933" y="2129470"/>
                <a:ext cx="114903" cy="160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8" h="21600" fill="norm" stroke="1" extrusionOk="0">
                    <a:moveTo>
                      <a:pt x="21468" y="0"/>
                    </a:moveTo>
                    <a:lnTo>
                      <a:pt x="106" y="2074"/>
                    </a:lnTo>
                    <a:cubicBezTo>
                      <a:pt x="106" y="2074"/>
                      <a:pt x="-132" y="10714"/>
                      <a:pt x="106" y="21600"/>
                    </a:cubicBezTo>
                    <a:cubicBezTo>
                      <a:pt x="7074" y="20570"/>
                      <a:pt x="14024" y="20226"/>
                      <a:pt x="20753" y="19011"/>
                    </a:cubicBezTo>
                    <a:cubicBezTo>
                      <a:pt x="20753" y="8812"/>
                      <a:pt x="21468" y="0"/>
                      <a:pt x="21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3" name="Google Shape;1002;p41"/>
              <p:cNvSpPr/>
              <p:nvPr/>
            </p:nvSpPr>
            <p:spPr bwMode="auto">
              <a:xfrm>
                <a:off x="1168217" y="0"/>
                <a:ext cx="68736" cy="1724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205" h="21600" fill="norm" stroke="1" extrusionOk="0">
                    <a:moveTo>
                      <a:pt x="5001" y="0"/>
                    </a:moveTo>
                    <a:cubicBezTo>
                      <a:pt x="-1570" y="0"/>
                      <a:pt x="-860" y="6786"/>
                      <a:pt x="2527" y="8569"/>
                    </a:cubicBezTo>
                    <a:lnTo>
                      <a:pt x="2527" y="21600"/>
                    </a:lnTo>
                    <a:lnTo>
                      <a:pt x="8632" y="20948"/>
                    </a:lnTo>
                    <a:lnTo>
                      <a:pt x="9950" y="8729"/>
                    </a:lnTo>
                    <a:cubicBezTo>
                      <a:pt x="9950" y="8729"/>
                      <a:pt x="20030" y="3897"/>
                      <a:pt x="9159" y="688"/>
                    </a:cubicBezTo>
                    <a:cubicBezTo>
                      <a:pt x="7536" y="209"/>
                      <a:pt x="6157" y="0"/>
                      <a:pt x="50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4" name="Google Shape;1003;p41"/>
              <p:cNvSpPr/>
              <p:nvPr/>
            </p:nvSpPr>
            <p:spPr bwMode="auto">
              <a:xfrm>
                <a:off x="1028429" y="31895"/>
                <a:ext cx="68499" cy="1726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3594" h="21600" fill="norm" stroke="1" extrusionOk="0">
                    <a:moveTo>
                      <a:pt x="4849" y="0"/>
                    </a:moveTo>
                    <a:cubicBezTo>
                      <a:pt x="-2903" y="0"/>
                      <a:pt x="-1" y="7442"/>
                      <a:pt x="4167" y="8903"/>
                    </a:cubicBezTo>
                    <a:lnTo>
                      <a:pt x="8238" y="21600"/>
                    </a:lnTo>
                    <a:lnTo>
                      <a:pt x="13594" y="20151"/>
                    </a:lnTo>
                    <a:lnTo>
                      <a:pt x="10789" y="8105"/>
                    </a:lnTo>
                    <a:cubicBezTo>
                      <a:pt x="10789" y="8105"/>
                      <a:pt x="18697" y="2161"/>
                      <a:pt x="7478" y="233"/>
                    </a:cubicBezTo>
                    <a:cubicBezTo>
                      <a:pt x="6485" y="74"/>
                      <a:pt x="5628" y="0"/>
                      <a:pt x="48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5" name="Google Shape;1004;p41"/>
              <p:cNvSpPr/>
              <p:nvPr/>
            </p:nvSpPr>
            <p:spPr bwMode="auto">
              <a:xfrm>
                <a:off x="1385855" y="402281"/>
                <a:ext cx="138675" cy="616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599" y="2236"/>
                      <a:pt x="7001" y="2683"/>
                      <a:pt x="0" y="4506"/>
                    </a:cubicBezTo>
                    <a:cubicBezTo>
                      <a:pt x="199" y="10353"/>
                      <a:pt x="199" y="16200"/>
                      <a:pt x="810" y="21600"/>
                    </a:cubicBezTo>
                    <a:cubicBezTo>
                      <a:pt x="2797" y="21153"/>
                      <a:pt x="5197" y="20706"/>
                      <a:pt x="7811" y="20259"/>
                    </a:cubicBezTo>
                    <a:cubicBezTo>
                      <a:pt x="16005" y="17541"/>
                      <a:pt x="20010" y="9906"/>
                      <a:pt x="21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6" name="Google Shape;1005;p41"/>
              <p:cNvSpPr/>
              <p:nvPr/>
            </p:nvSpPr>
            <p:spPr bwMode="auto">
              <a:xfrm>
                <a:off x="1385776" y="264883"/>
                <a:ext cx="141870" cy="1515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2" h="21600" fill="norm" stroke="1" extrusionOk="0">
                    <a:moveTo>
                      <a:pt x="7665" y="0"/>
                    </a:moveTo>
                    <a:cubicBezTo>
                      <a:pt x="1925" y="5862"/>
                      <a:pt x="-178" y="13542"/>
                      <a:pt x="12" y="21600"/>
                    </a:cubicBezTo>
                    <a:cubicBezTo>
                      <a:pt x="6511" y="20873"/>
                      <a:pt x="13959" y="20677"/>
                      <a:pt x="20458" y="19767"/>
                    </a:cubicBezTo>
                    <a:cubicBezTo>
                      <a:pt x="21422" y="16466"/>
                      <a:pt x="21232" y="13178"/>
                      <a:pt x="20458" y="10073"/>
                    </a:cubicBezTo>
                    <a:cubicBezTo>
                      <a:pt x="19889" y="6953"/>
                      <a:pt x="14353" y="3469"/>
                      <a:pt x="76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7" name="Google Shape;1006;p41"/>
              <p:cNvSpPr/>
              <p:nvPr/>
            </p:nvSpPr>
            <p:spPr bwMode="auto">
              <a:xfrm>
                <a:off x="972071" y="1220289"/>
                <a:ext cx="10935" cy="11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596" y="0"/>
                    </a:moveTo>
                    <a:cubicBezTo>
                      <a:pt x="5298" y="7139"/>
                      <a:pt x="5298" y="11898"/>
                      <a:pt x="0" y="21600"/>
                    </a:cubicBezTo>
                    <a:cubicBezTo>
                      <a:pt x="5298" y="19220"/>
                      <a:pt x="10596" y="11898"/>
                      <a:pt x="21600" y="9519"/>
                    </a:cubicBezTo>
                    <a:cubicBezTo>
                      <a:pt x="21600" y="9519"/>
                      <a:pt x="21600" y="4759"/>
                      <a:pt x="105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8" name="Google Shape;1007;p41"/>
              <p:cNvSpPr/>
              <p:nvPr/>
            </p:nvSpPr>
            <p:spPr bwMode="auto">
              <a:xfrm>
                <a:off x="986518" y="850394"/>
                <a:ext cx="111686" cy="3249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440" y="0"/>
                    </a:moveTo>
                    <a:cubicBezTo>
                      <a:pt x="7194" y="1285"/>
                      <a:pt x="6453" y="2733"/>
                      <a:pt x="6207" y="4103"/>
                    </a:cubicBezTo>
                    <a:cubicBezTo>
                      <a:pt x="11180" y="4951"/>
                      <a:pt x="16646" y="6746"/>
                      <a:pt x="17633" y="7855"/>
                    </a:cubicBezTo>
                    <a:cubicBezTo>
                      <a:pt x="19626" y="9649"/>
                      <a:pt x="15887" y="13830"/>
                      <a:pt x="9187" y="14854"/>
                    </a:cubicBezTo>
                    <a:cubicBezTo>
                      <a:pt x="8351" y="14998"/>
                      <a:pt x="7478" y="15063"/>
                      <a:pt x="6567" y="15063"/>
                    </a:cubicBezTo>
                    <a:cubicBezTo>
                      <a:pt x="5296" y="15063"/>
                      <a:pt x="3929" y="14933"/>
                      <a:pt x="2486" y="14685"/>
                    </a:cubicBezTo>
                    <a:cubicBezTo>
                      <a:pt x="1518" y="17431"/>
                      <a:pt x="550" y="19852"/>
                      <a:pt x="38" y="21476"/>
                    </a:cubicBezTo>
                    <a:cubicBezTo>
                      <a:pt x="361" y="21169"/>
                      <a:pt x="2752" y="19023"/>
                      <a:pt x="6207" y="18782"/>
                    </a:cubicBezTo>
                    <a:lnTo>
                      <a:pt x="9680" y="18782"/>
                    </a:lnTo>
                    <a:cubicBezTo>
                      <a:pt x="15887" y="14000"/>
                      <a:pt x="20120" y="8709"/>
                      <a:pt x="21600" y="3334"/>
                    </a:cubicBezTo>
                    <a:cubicBezTo>
                      <a:pt x="20746" y="3392"/>
                      <a:pt x="19892" y="3490"/>
                      <a:pt x="19038" y="3490"/>
                    </a:cubicBezTo>
                    <a:cubicBezTo>
                      <a:pt x="18658" y="3490"/>
                      <a:pt x="18259" y="3471"/>
                      <a:pt x="17880" y="3418"/>
                    </a:cubicBezTo>
                    <a:cubicBezTo>
                      <a:pt x="14900" y="3249"/>
                      <a:pt x="10439" y="1455"/>
                      <a:pt x="7440" y="0"/>
                    </a:cubicBezTo>
                    <a:close/>
                    <a:moveTo>
                      <a:pt x="38" y="21476"/>
                    </a:moveTo>
                    <a:cubicBezTo>
                      <a:pt x="19" y="21502"/>
                      <a:pt x="0" y="21515"/>
                      <a:pt x="0" y="21515"/>
                    </a:cubicBezTo>
                    <a:lnTo>
                      <a:pt x="0" y="21600"/>
                    </a:lnTo>
                    <a:cubicBezTo>
                      <a:pt x="19" y="21561"/>
                      <a:pt x="19" y="21522"/>
                      <a:pt x="38" y="2147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9" name="Google Shape;1008;p41"/>
              <p:cNvSpPr/>
              <p:nvPr/>
            </p:nvSpPr>
            <p:spPr bwMode="auto">
              <a:xfrm>
                <a:off x="1226669" y="416413"/>
                <a:ext cx="164387" cy="130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917" y="0"/>
                    </a:moveTo>
                    <a:cubicBezTo>
                      <a:pt x="12651" y="1052"/>
                      <a:pt x="5571" y="3595"/>
                      <a:pt x="2025" y="12921"/>
                    </a:cubicBezTo>
                    <a:cubicBezTo>
                      <a:pt x="1341" y="14621"/>
                      <a:pt x="838" y="16305"/>
                      <a:pt x="335" y="18216"/>
                    </a:cubicBezTo>
                    <a:cubicBezTo>
                      <a:pt x="503" y="19058"/>
                      <a:pt x="671" y="19916"/>
                      <a:pt x="503" y="20969"/>
                    </a:cubicBezTo>
                    <a:cubicBezTo>
                      <a:pt x="503" y="21179"/>
                      <a:pt x="335" y="21390"/>
                      <a:pt x="0" y="21600"/>
                    </a:cubicBezTo>
                    <a:cubicBezTo>
                      <a:pt x="2192" y="21600"/>
                      <a:pt x="4217" y="21390"/>
                      <a:pt x="6409" y="21390"/>
                    </a:cubicBezTo>
                    <a:cubicBezTo>
                      <a:pt x="6409" y="19916"/>
                      <a:pt x="6409" y="18426"/>
                      <a:pt x="6577" y="17795"/>
                    </a:cubicBezTo>
                    <a:cubicBezTo>
                      <a:pt x="7080" y="10590"/>
                      <a:pt x="12315" y="9537"/>
                      <a:pt x="21600" y="8258"/>
                    </a:cubicBezTo>
                    <a:cubicBezTo>
                      <a:pt x="21084" y="5505"/>
                      <a:pt x="21084" y="2963"/>
                      <a:pt x="209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0" name="Google Shape;1009;p41"/>
              <p:cNvSpPr/>
              <p:nvPr/>
            </p:nvSpPr>
            <p:spPr bwMode="auto">
              <a:xfrm>
                <a:off x="1031466" y="731054"/>
                <a:ext cx="66738" cy="50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826" y="0"/>
                    </a:moveTo>
                    <a:cubicBezTo>
                      <a:pt x="826" y="5506"/>
                      <a:pt x="413" y="13299"/>
                      <a:pt x="0" y="21600"/>
                    </a:cubicBezTo>
                    <a:cubicBezTo>
                      <a:pt x="3113" y="20329"/>
                      <a:pt x="6480" y="19736"/>
                      <a:pt x="9339" y="19736"/>
                    </a:cubicBezTo>
                    <a:cubicBezTo>
                      <a:pt x="10324" y="19736"/>
                      <a:pt x="11213" y="19779"/>
                      <a:pt x="12039" y="19948"/>
                    </a:cubicBezTo>
                    <a:cubicBezTo>
                      <a:pt x="14548" y="19948"/>
                      <a:pt x="17884" y="20499"/>
                      <a:pt x="21600" y="21600"/>
                    </a:cubicBezTo>
                    <a:cubicBezTo>
                      <a:pt x="21187" y="14951"/>
                      <a:pt x="20361" y="8852"/>
                      <a:pt x="19122" y="2753"/>
                    </a:cubicBezTo>
                    <a:cubicBezTo>
                      <a:pt x="18296" y="2202"/>
                      <a:pt x="17439" y="1101"/>
                      <a:pt x="17026" y="551"/>
                    </a:cubicBezTo>
                    <a:cubicBezTo>
                      <a:pt x="12039" y="0"/>
                      <a:pt x="6639" y="0"/>
                      <a:pt x="8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1" name="Google Shape;1010;p41"/>
              <p:cNvSpPr/>
              <p:nvPr/>
            </p:nvSpPr>
            <p:spPr bwMode="auto">
              <a:xfrm>
                <a:off x="910515" y="55351"/>
                <a:ext cx="529319" cy="499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600" fill="norm" stroke="1" extrusionOk="0">
                    <a:moveTo>
                      <a:pt x="15399" y="0"/>
                    </a:moveTo>
                    <a:cubicBezTo>
                      <a:pt x="13791" y="0"/>
                      <a:pt x="12639" y="4895"/>
                      <a:pt x="12639" y="4895"/>
                    </a:cubicBezTo>
                    <a:cubicBezTo>
                      <a:pt x="12383" y="4857"/>
                      <a:pt x="12124" y="4840"/>
                      <a:pt x="11861" y="4840"/>
                    </a:cubicBezTo>
                    <a:cubicBezTo>
                      <a:pt x="9368" y="4840"/>
                      <a:pt x="6639" y="6337"/>
                      <a:pt x="6639" y="6337"/>
                    </a:cubicBezTo>
                    <a:cubicBezTo>
                      <a:pt x="6639" y="6337"/>
                      <a:pt x="6611" y="6376"/>
                      <a:pt x="6536" y="6376"/>
                    </a:cubicBezTo>
                    <a:cubicBezTo>
                      <a:pt x="6376" y="6376"/>
                      <a:pt x="5997" y="6193"/>
                      <a:pt x="5175" y="5061"/>
                    </a:cubicBezTo>
                    <a:cubicBezTo>
                      <a:pt x="3995" y="3474"/>
                      <a:pt x="2527" y="2583"/>
                      <a:pt x="1458" y="2583"/>
                    </a:cubicBezTo>
                    <a:cubicBezTo>
                      <a:pt x="540" y="2583"/>
                      <a:pt x="-86" y="3237"/>
                      <a:pt x="10" y="4670"/>
                    </a:cubicBezTo>
                    <a:cubicBezTo>
                      <a:pt x="217" y="7835"/>
                      <a:pt x="5227" y="10889"/>
                      <a:pt x="5227" y="10889"/>
                    </a:cubicBezTo>
                    <a:lnTo>
                      <a:pt x="5227" y="11500"/>
                    </a:lnTo>
                    <a:cubicBezTo>
                      <a:pt x="5227" y="12051"/>
                      <a:pt x="5335" y="15441"/>
                      <a:pt x="5439" y="19547"/>
                    </a:cubicBezTo>
                    <a:cubicBezTo>
                      <a:pt x="5542" y="19547"/>
                      <a:pt x="5698" y="19602"/>
                      <a:pt x="5750" y="19657"/>
                    </a:cubicBezTo>
                    <a:cubicBezTo>
                      <a:pt x="6013" y="20103"/>
                      <a:pt x="6743" y="20879"/>
                      <a:pt x="7421" y="21600"/>
                    </a:cubicBezTo>
                    <a:cubicBezTo>
                      <a:pt x="8363" y="21545"/>
                      <a:pt x="9196" y="21545"/>
                      <a:pt x="10134" y="21490"/>
                    </a:cubicBezTo>
                    <a:cubicBezTo>
                      <a:pt x="9667" y="20934"/>
                      <a:pt x="9559" y="20103"/>
                      <a:pt x="9926" y="19767"/>
                    </a:cubicBezTo>
                    <a:cubicBezTo>
                      <a:pt x="9926" y="19767"/>
                      <a:pt x="10764" y="18567"/>
                      <a:pt x="11478" y="18567"/>
                    </a:cubicBezTo>
                    <a:cubicBezTo>
                      <a:pt x="11673" y="18567"/>
                      <a:pt x="11857" y="18656"/>
                      <a:pt x="12012" y="18881"/>
                    </a:cubicBezTo>
                    <a:cubicBezTo>
                      <a:pt x="12483" y="19547"/>
                      <a:pt x="12850" y="19933"/>
                      <a:pt x="13006" y="20378"/>
                    </a:cubicBezTo>
                    <a:cubicBezTo>
                      <a:pt x="13109" y="19878"/>
                      <a:pt x="13321" y="19492"/>
                      <a:pt x="13528" y="18991"/>
                    </a:cubicBezTo>
                    <a:cubicBezTo>
                      <a:pt x="14573" y="16548"/>
                      <a:pt x="16763" y="15882"/>
                      <a:pt x="19372" y="15606"/>
                    </a:cubicBezTo>
                    <a:cubicBezTo>
                      <a:pt x="19320" y="13163"/>
                      <a:pt x="19894" y="10779"/>
                      <a:pt x="21514" y="9167"/>
                    </a:cubicBezTo>
                    <a:cubicBezTo>
                      <a:pt x="18746" y="7559"/>
                      <a:pt x="15200" y="6227"/>
                      <a:pt x="15200" y="6227"/>
                    </a:cubicBezTo>
                    <a:cubicBezTo>
                      <a:pt x="15200" y="6227"/>
                      <a:pt x="17493" y="730"/>
                      <a:pt x="15718" y="64"/>
                    </a:cubicBezTo>
                    <a:cubicBezTo>
                      <a:pt x="15610" y="21"/>
                      <a:pt x="15507" y="0"/>
                      <a:pt x="153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2" name="Google Shape;1011;p41"/>
              <p:cNvSpPr/>
              <p:nvPr/>
            </p:nvSpPr>
            <p:spPr bwMode="auto">
              <a:xfrm>
                <a:off x="103049" y="738709"/>
                <a:ext cx="1159541" cy="18440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942" y="3510"/>
                    </a:moveTo>
                    <a:cubicBezTo>
                      <a:pt x="19264" y="3510"/>
                      <a:pt x="19662" y="3836"/>
                      <a:pt x="19662" y="3836"/>
                    </a:cubicBezTo>
                    <a:cubicBezTo>
                      <a:pt x="19902" y="3971"/>
                      <a:pt x="19686" y="4317"/>
                      <a:pt x="19448" y="4377"/>
                    </a:cubicBezTo>
                    <a:cubicBezTo>
                      <a:pt x="19388" y="4392"/>
                      <a:pt x="19284" y="4399"/>
                      <a:pt x="19163" y="4399"/>
                    </a:cubicBezTo>
                    <a:cubicBezTo>
                      <a:pt x="18797" y="4399"/>
                      <a:pt x="18264" y="4331"/>
                      <a:pt x="18227" y="4197"/>
                    </a:cubicBezTo>
                    <a:cubicBezTo>
                      <a:pt x="18156" y="4002"/>
                      <a:pt x="18348" y="3851"/>
                      <a:pt x="18706" y="3595"/>
                    </a:cubicBezTo>
                    <a:cubicBezTo>
                      <a:pt x="18772" y="3534"/>
                      <a:pt x="18854" y="3510"/>
                      <a:pt x="18942" y="3510"/>
                    </a:cubicBezTo>
                    <a:close/>
                    <a:moveTo>
                      <a:pt x="14134" y="8602"/>
                    </a:moveTo>
                    <a:cubicBezTo>
                      <a:pt x="14470" y="8602"/>
                      <a:pt x="14878" y="8934"/>
                      <a:pt x="14878" y="8934"/>
                    </a:cubicBezTo>
                    <a:cubicBezTo>
                      <a:pt x="15093" y="9040"/>
                      <a:pt x="14902" y="9416"/>
                      <a:pt x="14664" y="9476"/>
                    </a:cubicBezTo>
                    <a:cubicBezTo>
                      <a:pt x="14604" y="9491"/>
                      <a:pt x="14499" y="9499"/>
                      <a:pt x="14379" y="9499"/>
                    </a:cubicBezTo>
                    <a:cubicBezTo>
                      <a:pt x="14011" y="9499"/>
                      <a:pt x="13474" y="9431"/>
                      <a:pt x="13419" y="9295"/>
                    </a:cubicBezTo>
                    <a:cubicBezTo>
                      <a:pt x="13371" y="9100"/>
                      <a:pt x="13540" y="8949"/>
                      <a:pt x="13898" y="8679"/>
                    </a:cubicBezTo>
                    <a:cubicBezTo>
                      <a:pt x="13966" y="8624"/>
                      <a:pt x="14048" y="8602"/>
                      <a:pt x="14134" y="8602"/>
                    </a:cubicBezTo>
                    <a:close/>
                    <a:moveTo>
                      <a:pt x="16796" y="8937"/>
                    </a:moveTo>
                    <a:cubicBezTo>
                      <a:pt x="16861" y="8937"/>
                      <a:pt x="16933" y="8941"/>
                      <a:pt x="17008" y="8949"/>
                    </a:cubicBezTo>
                    <a:cubicBezTo>
                      <a:pt x="17916" y="9070"/>
                      <a:pt x="18227" y="9687"/>
                      <a:pt x="17988" y="9987"/>
                    </a:cubicBezTo>
                    <a:cubicBezTo>
                      <a:pt x="17750" y="10274"/>
                      <a:pt x="16194" y="10529"/>
                      <a:pt x="16194" y="10529"/>
                    </a:cubicBezTo>
                    <a:cubicBezTo>
                      <a:pt x="15357" y="10514"/>
                      <a:pt x="15476" y="9927"/>
                      <a:pt x="15668" y="9672"/>
                    </a:cubicBezTo>
                    <a:cubicBezTo>
                      <a:pt x="15843" y="9424"/>
                      <a:pt x="16079" y="8937"/>
                      <a:pt x="16796" y="8937"/>
                    </a:cubicBezTo>
                    <a:close/>
                    <a:moveTo>
                      <a:pt x="13002" y="10059"/>
                    </a:moveTo>
                    <a:cubicBezTo>
                      <a:pt x="13706" y="10059"/>
                      <a:pt x="13700" y="10617"/>
                      <a:pt x="13587" y="10875"/>
                    </a:cubicBezTo>
                    <a:cubicBezTo>
                      <a:pt x="13446" y="11139"/>
                      <a:pt x="13329" y="11704"/>
                      <a:pt x="12459" y="11704"/>
                    </a:cubicBezTo>
                    <a:cubicBezTo>
                      <a:pt x="12437" y="11704"/>
                      <a:pt x="12413" y="11704"/>
                      <a:pt x="12391" y="11702"/>
                    </a:cubicBezTo>
                    <a:cubicBezTo>
                      <a:pt x="11457" y="11658"/>
                      <a:pt x="11051" y="11055"/>
                      <a:pt x="11218" y="10755"/>
                    </a:cubicBezTo>
                    <a:cubicBezTo>
                      <a:pt x="11410" y="10454"/>
                      <a:pt x="12892" y="10063"/>
                      <a:pt x="12892" y="10063"/>
                    </a:cubicBezTo>
                    <a:cubicBezTo>
                      <a:pt x="12931" y="10060"/>
                      <a:pt x="12967" y="10059"/>
                      <a:pt x="13002" y="10059"/>
                    </a:cubicBezTo>
                    <a:close/>
                    <a:moveTo>
                      <a:pt x="8795" y="10278"/>
                    </a:moveTo>
                    <a:cubicBezTo>
                      <a:pt x="9346" y="10278"/>
                      <a:pt x="10291" y="10778"/>
                      <a:pt x="10430" y="11040"/>
                    </a:cubicBezTo>
                    <a:cubicBezTo>
                      <a:pt x="10620" y="11356"/>
                      <a:pt x="10262" y="12093"/>
                      <a:pt x="9640" y="12274"/>
                    </a:cubicBezTo>
                    <a:cubicBezTo>
                      <a:pt x="9558" y="12298"/>
                      <a:pt x="9475" y="12308"/>
                      <a:pt x="9391" y="12308"/>
                    </a:cubicBezTo>
                    <a:cubicBezTo>
                      <a:pt x="8839" y="12308"/>
                      <a:pt x="8252" y="11836"/>
                      <a:pt x="7773" y="11522"/>
                    </a:cubicBezTo>
                    <a:cubicBezTo>
                      <a:pt x="7247" y="11191"/>
                      <a:pt x="8516" y="10348"/>
                      <a:pt x="8516" y="10348"/>
                    </a:cubicBezTo>
                    <a:cubicBezTo>
                      <a:pt x="8585" y="10300"/>
                      <a:pt x="8682" y="10278"/>
                      <a:pt x="8795" y="10278"/>
                    </a:cubicBezTo>
                    <a:close/>
                    <a:moveTo>
                      <a:pt x="11390" y="12029"/>
                    </a:moveTo>
                    <a:cubicBezTo>
                      <a:pt x="11596" y="12029"/>
                      <a:pt x="11852" y="12412"/>
                      <a:pt x="11936" y="12545"/>
                    </a:cubicBezTo>
                    <a:cubicBezTo>
                      <a:pt x="12008" y="12696"/>
                      <a:pt x="11841" y="13282"/>
                      <a:pt x="11530" y="13297"/>
                    </a:cubicBezTo>
                    <a:cubicBezTo>
                      <a:pt x="11514" y="13298"/>
                      <a:pt x="11497" y="13298"/>
                      <a:pt x="11483" y="13298"/>
                    </a:cubicBezTo>
                    <a:cubicBezTo>
                      <a:pt x="11196" y="13298"/>
                      <a:pt x="10982" y="13165"/>
                      <a:pt x="10596" y="12951"/>
                    </a:cubicBezTo>
                    <a:cubicBezTo>
                      <a:pt x="10167" y="12711"/>
                      <a:pt x="11315" y="12048"/>
                      <a:pt x="11315" y="12048"/>
                    </a:cubicBezTo>
                    <a:cubicBezTo>
                      <a:pt x="11338" y="12035"/>
                      <a:pt x="11364" y="12029"/>
                      <a:pt x="11390" y="12029"/>
                    </a:cubicBezTo>
                    <a:close/>
                    <a:moveTo>
                      <a:pt x="3885" y="10567"/>
                    </a:moveTo>
                    <a:cubicBezTo>
                      <a:pt x="4059" y="10567"/>
                      <a:pt x="4199" y="10599"/>
                      <a:pt x="4234" y="10664"/>
                    </a:cubicBezTo>
                    <a:cubicBezTo>
                      <a:pt x="4329" y="10830"/>
                      <a:pt x="6338" y="11297"/>
                      <a:pt x="6219" y="11643"/>
                    </a:cubicBezTo>
                    <a:cubicBezTo>
                      <a:pt x="6075" y="11973"/>
                      <a:pt x="5453" y="13131"/>
                      <a:pt x="4545" y="13282"/>
                    </a:cubicBezTo>
                    <a:cubicBezTo>
                      <a:pt x="4453" y="13297"/>
                      <a:pt x="4362" y="13304"/>
                      <a:pt x="4272" y="13304"/>
                    </a:cubicBezTo>
                    <a:cubicBezTo>
                      <a:pt x="3475" y="13304"/>
                      <a:pt x="2777" y="12747"/>
                      <a:pt x="2367" y="12409"/>
                    </a:cubicBezTo>
                    <a:cubicBezTo>
                      <a:pt x="1889" y="12033"/>
                      <a:pt x="3038" y="10845"/>
                      <a:pt x="3038" y="10845"/>
                    </a:cubicBezTo>
                    <a:cubicBezTo>
                      <a:pt x="3174" y="10663"/>
                      <a:pt x="3581" y="10567"/>
                      <a:pt x="3885" y="10567"/>
                    </a:cubicBezTo>
                    <a:close/>
                    <a:moveTo>
                      <a:pt x="15838" y="10926"/>
                    </a:moveTo>
                    <a:cubicBezTo>
                      <a:pt x="16691" y="10926"/>
                      <a:pt x="17366" y="11547"/>
                      <a:pt x="17724" y="11928"/>
                    </a:cubicBezTo>
                    <a:cubicBezTo>
                      <a:pt x="18156" y="12319"/>
                      <a:pt x="16839" y="13447"/>
                      <a:pt x="16839" y="13447"/>
                    </a:cubicBezTo>
                    <a:cubicBezTo>
                      <a:pt x="16684" y="13599"/>
                      <a:pt x="16307" y="13676"/>
                      <a:pt x="16013" y="13676"/>
                    </a:cubicBezTo>
                    <a:cubicBezTo>
                      <a:pt x="15812" y="13676"/>
                      <a:pt x="15649" y="13641"/>
                      <a:pt x="15620" y="13567"/>
                    </a:cubicBezTo>
                    <a:cubicBezTo>
                      <a:pt x="15525" y="13401"/>
                      <a:pt x="13587" y="12815"/>
                      <a:pt x="13753" y="12484"/>
                    </a:cubicBezTo>
                    <a:cubicBezTo>
                      <a:pt x="13945" y="12153"/>
                      <a:pt x="14735" y="11040"/>
                      <a:pt x="15668" y="10936"/>
                    </a:cubicBezTo>
                    <a:cubicBezTo>
                      <a:pt x="15724" y="10930"/>
                      <a:pt x="15781" y="10926"/>
                      <a:pt x="15838" y="10926"/>
                    </a:cubicBezTo>
                    <a:close/>
                    <a:moveTo>
                      <a:pt x="18631" y="13043"/>
                    </a:moveTo>
                    <a:cubicBezTo>
                      <a:pt x="19218" y="13043"/>
                      <a:pt x="19973" y="13237"/>
                      <a:pt x="19973" y="13237"/>
                    </a:cubicBezTo>
                    <a:cubicBezTo>
                      <a:pt x="20547" y="13342"/>
                      <a:pt x="20070" y="14380"/>
                      <a:pt x="19686" y="14605"/>
                    </a:cubicBezTo>
                    <a:cubicBezTo>
                      <a:pt x="19487" y="14723"/>
                      <a:pt x="19048" y="14796"/>
                      <a:pt x="18604" y="14796"/>
                    </a:cubicBezTo>
                    <a:cubicBezTo>
                      <a:pt x="18196" y="14796"/>
                      <a:pt x="17786" y="14734"/>
                      <a:pt x="17558" y="14590"/>
                    </a:cubicBezTo>
                    <a:cubicBezTo>
                      <a:pt x="17055" y="14289"/>
                      <a:pt x="17653" y="13673"/>
                      <a:pt x="17988" y="13237"/>
                    </a:cubicBezTo>
                    <a:cubicBezTo>
                      <a:pt x="18084" y="13091"/>
                      <a:pt x="18337" y="13043"/>
                      <a:pt x="18631" y="13043"/>
                    </a:cubicBezTo>
                    <a:close/>
                    <a:moveTo>
                      <a:pt x="4539" y="13927"/>
                    </a:moveTo>
                    <a:cubicBezTo>
                      <a:pt x="4868" y="13927"/>
                      <a:pt x="5262" y="14259"/>
                      <a:pt x="5262" y="14259"/>
                    </a:cubicBezTo>
                    <a:cubicBezTo>
                      <a:pt x="5501" y="14380"/>
                      <a:pt x="5311" y="14741"/>
                      <a:pt x="5071" y="14800"/>
                    </a:cubicBezTo>
                    <a:cubicBezTo>
                      <a:pt x="5011" y="14815"/>
                      <a:pt x="4911" y="14823"/>
                      <a:pt x="4792" y="14823"/>
                    </a:cubicBezTo>
                    <a:cubicBezTo>
                      <a:pt x="4424" y="14823"/>
                      <a:pt x="3881" y="14752"/>
                      <a:pt x="3826" y="14605"/>
                    </a:cubicBezTo>
                    <a:cubicBezTo>
                      <a:pt x="3803" y="14425"/>
                      <a:pt x="3995" y="14289"/>
                      <a:pt x="4305" y="14004"/>
                    </a:cubicBezTo>
                    <a:cubicBezTo>
                      <a:pt x="4373" y="13949"/>
                      <a:pt x="4455" y="13927"/>
                      <a:pt x="4539" y="13927"/>
                    </a:cubicBezTo>
                    <a:close/>
                    <a:moveTo>
                      <a:pt x="12960" y="13474"/>
                    </a:moveTo>
                    <a:cubicBezTo>
                      <a:pt x="13510" y="13474"/>
                      <a:pt x="14479" y="13831"/>
                      <a:pt x="14615" y="14229"/>
                    </a:cubicBezTo>
                    <a:cubicBezTo>
                      <a:pt x="14783" y="14666"/>
                      <a:pt x="13730" y="14966"/>
                      <a:pt x="13108" y="15222"/>
                    </a:cubicBezTo>
                    <a:cubicBezTo>
                      <a:pt x="13029" y="15256"/>
                      <a:pt x="12944" y="15269"/>
                      <a:pt x="12854" y="15269"/>
                    </a:cubicBezTo>
                    <a:cubicBezTo>
                      <a:pt x="12225" y="15269"/>
                      <a:pt x="11433" y="14530"/>
                      <a:pt x="11433" y="14530"/>
                    </a:cubicBezTo>
                    <a:cubicBezTo>
                      <a:pt x="11051" y="14229"/>
                      <a:pt x="12366" y="13537"/>
                      <a:pt x="12869" y="13477"/>
                    </a:cubicBezTo>
                    <a:cubicBezTo>
                      <a:pt x="12898" y="13475"/>
                      <a:pt x="12929" y="13474"/>
                      <a:pt x="12960" y="13474"/>
                    </a:cubicBezTo>
                    <a:close/>
                    <a:moveTo>
                      <a:pt x="7574" y="12644"/>
                    </a:moveTo>
                    <a:cubicBezTo>
                      <a:pt x="8225" y="12644"/>
                      <a:pt x="9062" y="12847"/>
                      <a:pt x="9519" y="13026"/>
                    </a:cubicBezTo>
                    <a:cubicBezTo>
                      <a:pt x="10022" y="13252"/>
                      <a:pt x="10333" y="13688"/>
                      <a:pt x="10333" y="13989"/>
                    </a:cubicBezTo>
                    <a:cubicBezTo>
                      <a:pt x="10333" y="14305"/>
                      <a:pt x="10333" y="14756"/>
                      <a:pt x="9998" y="15117"/>
                    </a:cubicBezTo>
                    <a:cubicBezTo>
                      <a:pt x="9664" y="15448"/>
                      <a:pt x="8371" y="15448"/>
                      <a:pt x="7655" y="15448"/>
                    </a:cubicBezTo>
                    <a:cubicBezTo>
                      <a:pt x="6936" y="15448"/>
                      <a:pt x="6554" y="14741"/>
                      <a:pt x="6196" y="14454"/>
                    </a:cubicBezTo>
                    <a:cubicBezTo>
                      <a:pt x="5836" y="14199"/>
                      <a:pt x="6219" y="13613"/>
                      <a:pt x="6338" y="13432"/>
                    </a:cubicBezTo>
                    <a:cubicBezTo>
                      <a:pt x="6338" y="13432"/>
                      <a:pt x="6722" y="12711"/>
                      <a:pt x="7391" y="12650"/>
                    </a:cubicBezTo>
                    <a:cubicBezTo>
                      <a:pt x="7450" y="12646"/>
                      <a:pt x="7510" y="12644"/>
                      <a:pt x="7574" y="12644"/>
                    </a:cubicBezTo>
                    <a:close/>
                    <a:moveTo>
                      <a:pt x="19567" y="0"/>
                    </a:moveTo>
                    <a:cubicBezTo>
                      <a:pt x="19496" y="45"/>
                      <a:pt x="19448" y="76"/>
                      <a:pt x="19375" y="91"/>
                    </a:cubicBezTo>
                    <a:cubicBezTo>
                      <a:pt x="19317" y="106"/>
                      <a:pt x="19225" y="113"/>
                      <a:pt x="19119" y="113"/>
                    </a:cubicBezTo>
                    <a:cubicBezTo>
                      <a:pt x="19011" y="113"/>
                      <a:pt x="18885" y="106"/>
                      <a:pt x="18754" y="91"/>
                    </a:cubicBezTo>
                    <a:lnTo>
                      <a:pt x="18706" y="91"/>
                    </a:lnTo>
                    <a:cubicBezTo>
                      <a:pt x="18611" y="76"/>
                      <a:pt x="18538" y="76"/>
                      <a:pt x="18490" y="60"/>
                    </a:cubicBezTo>
                    <a:cubicBezTo>
                      <a:pt x="18466" y="60"/>
                      <a:pt x="18466" y="60"/>
                      <a:pt x="18419" y="45"/>
                    </a:cubicBezTo>
                    <a:lnTo>
                      <a:pt x="18395" y="45"/>
                    </a:lnTo>
                    <a:cubicBezTo>
                      <a:pt x="18371" y="45"/>
                      <a:pt x="18348" y="15"/>
                      <a:pt x="18298" y="15"/>
                    </a:cubicBezTo>
                    <a:cubicBezTo>
                      <a:pt x="18348" y="60"/>
                      <a:pt x="18348" y="91"/>
                      <a:pt x="18348" y="136"/>
                    </a:cubicBezTo>
                    <a:cubicBezTo>
                      <a:pt x="18395" y="271"/>
                      <a:pt x="18419" y="391"/>
                      <a:pt x="18466" y="526"/>
                    </a:cubicBezTo>
                    <a:cubicBezTo>
                      <a:pt x="18514" y="526"/>
                      <a:pt x="18538" y="541"/>
                      <a:pt x="18611" y="541"/>
                    </a:cubicBezTo>
                    <a:cubicBezTo>
                      <a:pt x="18635" y="541"/>
                      <a:pt x="18658" y="571"/>
                      <a:pt x="18706" y="571"/>
                    </a:cubicBezTo>
                    <a:cubicBezTo>
                      <a:pt x="18730" y="571"/>
                      <a:pt x="18754" y="586"/>
                      <a:pt x="18777" y="586"/>
                    </a:cubicBezTo>
                    <a:cubicBezTo>
                      <a:pt x="18849" y="601"/>
                      <a:pt x="18874" y="601"/>
                      <a:pt x="18898" y="617"/>
                    </a:cubicBezTo>
                    <a:cubicBezTo>
                      <a:pt x="18898" y="617"/>
                      <a:pt x="18945" y="617"/>
                      <a:pt x="18945" y="647"/>
                    </a:cubicBezTo>
                    <a:cubicBezTo>
                      <a:pt x="18969" y="647"/>
                      <a:pt x="18969" y="662"/>
                      <a:pt x="18993" y="662"/>
                    </a:cubicBezTo>
                    <a:cubicBezTo>
                      <a:pt x="19017" y="662"/>
                      <a:pt x="19017" y="677"/>
                      <a:pt x="19064" y="677"/>
                    </a:cubicBezTo>
                    <a:cubicBezTo>
                      <a:pt x="19088" y="692"/>
                      <a:pt x="19112" y="692"/>
                      <a:pt x="19112" y="722"/>
                    </a:cubicBezTo>
                    <a:lnTo>
                      <a:pt x="19185" y="752"/>
                    </a:lnTo>
                    <a:lnTo>
                      <a:pt x="19233" y="798"/>
                    </a:lnTo>
                    <a:cubicBezTo>
                      <a:pt x="19256" y="813"/>
                      <a:pt x="19256" y="828"/>
                      <a:pt x="19304" y="828"/>
                    </a:cubicBezTo>
                    <a:cubicBezTo>
                      <a:pt x="19304" y="843"/>
                      <a:pt x="19328" y="873"/>
                      <a:pt x="19328" y="887"/>
                    </a:cubicBezTo>
                    <a:cubicBezTo>
                      <a:pt x="19328" y="902"/>
                      <a:pt x="19351" y="917"/>
                      <a:pt x="19351" y="963"/>
                    </a:cubicBezTo>
                    <a:cubicBezTo>
                      <a:pt x="19351" y="978"/>
                      <a:pt x="19375" y="993"/>
                      <a:pt x="19375" y="1023"/>
                    </a:cubicBezTo>
                    <a:cubicBezTo>
                      <a:pt x="19375" y="1038"/>
                      <a:pt x="19375" y="1053"/>
                      <a:pt x="19423" y="1098"/>
                    </a:cubicBezTo>
                    <a:lnTo>
                      <a:pt x="19423" y="1339"/>
                    </a:lnTo>
                    <a:cubicBezTo>
                      <a:pt x="19423" y="1369"/>
                      <a:pt x="19375" y="1414"/>
                      <a:pt x="19375" y="1429"/>
                    </a:cubicBezTo>
                    <a:cubicBezTo>
                      <a:pt x="19375" y="1444"/>
                      <a:pt x="19351" y="1474"/>
                      <a:pt x="19351" y="1489"/>
                    </a:cubicBezTo>
                    <a:cubicBezTo>
                      <a:pt x="19351" y="1505"/>
                      <a:pt x="19328" y="1520"/>
                      <a:pt x="19328" y="1550"/>
                    </a:cubicBezTo>
                    <a:cubicBezTo>
                      <a:pt x="19304" y="1565"/>
                      <a:pt x="19304" y="1579"/>
                      <a:pt x="19256" y="1594"/>
                    </a:cubicBezTo>
                    <a:lnTo>
                      <a:pt x="19256" y="1624"/>
                    </a:lnTo>
                    <a:cubicBezTo>
                      <a:pt x="19233" y="1639"/>
                      <a:pt x="19233" y="1654"/>
                      <a:pt x="19209" y="1654"/>
                    </a:cubicBezTo>
                    <a:lnTo>
                      <a:pt x="19185" y="1669"/>
                    </a:lnTo>
                    <a:cubicBezTo>
                      <a:pt x="19136" y="1700"/>
                      <a:pt x="19112" y="1730"/>
                      <a:pt x="19088" y="1745"/>
                    </a:cubicBezTo>
                    <a:cubicBezTo>
                      <a:pt x="18993" y="1805"/>
                      <a:pt x="18874" y="1851"/>
                      <a:pt x="18777" y="1881"/>
                    </a:cubicBezTo>
                    <a:cubicBezTo>
                      <a:pt x="18730" y="1896"/>
                      <a:pt x="18635" y="1925"/>
                      <a:pt x="18585" y="1940"/>
                    </a:cubicBezTo>
                    <a:cubicBezTo>
                      <a:pt x="18419" y="2873"/>
                      <a:pt x="17988" y="3821"/>
                      <a:pt x="17413" y="4663"/>
                    </a:cubicBezTo>
                    <a:cubicBezTo>
                      <a:pt x="17437" y="4663"/>
                      <a:pt x="17510" y="4663"/>
                      <a:pt x="17534" y="4678"/>
                    </a:cubicBezTo>
                    <a:cubicBezTo>
                      <a:pt x="17558" y="4678"/>
                      <a:pt x="17582" y="4678"/>
                      <a:pt x="17629" y="4709"/>
                    </a:cubicBezTo>
                    <a:cubicBezTo>
                      <a:pt x="17653" y="4709"/>
                      <a:pt x="17700" y="4723"/>
                      <a:pt x="17750" y="4723"/>
                    </a:cubicBezTo>
                    <a:cubicBezTo>
                      <a:pt x="17774" y="4723"/>
                      <a:pt x="17774" y="4723"/>
                      <a:pt x="17797" y="4738"/>
                    </a:cubicBezTo>
                    <a:cubicBezTo>
                      <a:pt x="17821" y="4738"/>
                      <a:pt x="17892" y="4753"/>
                      <a:pt x="17916" y="4753"/>
                    </a:cubicBezTo>
                    <a:cubicBezTo>
                      <a:pt x="17940" y="4753"/>
                      <a:pt x="17988" y="4768"/>
                      <a:pt x="17988" y="4768"/>
                    </a:cubicBezTo>
                    <a:cubicBezTo>
                      <a:pt x="18011" y="4798"/>
                      <a:pt x="18037" y="4798"/>
                      <a:pt x="18108" y="4813"/>
                    </a:cubicBezTo>
                    <a:cubicBezTo>
                      <a:pt x="18132" y="4828"/>
                      <a:pt x="18156" y="4828"/>
                      <a:pt x="18227" y="4843"/>
                    </a:cubicBezTo>
                    <a:cubicBezTo>
                      <a:pt x="18251" y="4843"/>
                      <a:pt x="18251" y="4874"/>
                      <a:pt x="18275" y="4874"/>
                    </a:cubicBezTo>
                    <a:cubicBezTo>
                      <a:pt x="18298" y="4889"/>
                      <a:pt x="18348" y="4889"/>
                      <a:pt x="18371" y="4904"/>
                    </a:cubicBezTo>
                    <a:cubicBezTo>
                      <a:pt x="18658" y="5038"/>
                      <a:pt x="18849" y="5295"/>
                      <a:pt x="18849" y="5490"/>
                    </a:cubicBezTo>
                    <a:cubicBezTo>
                      <a:pt x="18849" y="5671"/>
                      <a:pt x="18849" y="5957"/>
                      <a:pt x="18658" y="6167"/>
                    </a:cubicBezTo>
                    <a:cubicBezTo>
                      <a:pt x="18490" y="6378"/>
                      <a:pt x="17700" y="6378"/>
                      <a:pt x="17295" y="6378"/>
                    </a:cubicBezTo>
                    <a:cubicBezTo>
                      <a:pt x="16863" y="6378"/>
                      <a:pt x="16626" y="5942"/>
                      <a:pt x="16434" y="5745"/>
                    </a:cubicBezTo>
                    <a:cubicBezTo>
                      <a:pt x="16434" y="5745"/>
                      <a:pt x="16434" y="5730"/>
                      <a:pt x="16386" y="5730"/>
                    </a:cubicBezTo>
                    <a:cubicBezTo>
                      <a:pt x="16362" y="5745"/>
                      <a:pt x="16338" y="5791"/>
                      <a:pt x="16313" y="5806"/>
                    </a:cubicBezTo>
                    <a:cubicBezTo>
                      <a:pt x="16242" y="5957"/>
                      <a:pt x="16123" y="6152"/>
                      <a:pt x="16002" y="6378"/>
                    </a:cubicBezTo>
                    <a:cubicBezTo>
                      <a:pt x="16505" y="6408"/>
                      <a:pt x="17700" y="7085"/>
                      <a:pt x="17342" y="7535"/>
                    </a:cubicBezTo>
                    <a:cubicBezTo>
                      <a:pt x="17342" y="7535"/>
                      <a:pt x="16858" y="8368"/>
                      <a:pt x="16331" y="8368"/>
                    </a:cubicBezTo>
                    <a:cubicBezTo>
                      <a:pt x="16309" y="8368"/>
                      <a:pt x="16287" y="8366"/>
                      <a:pt x="16265" y="8363"/>
                    </a:cubicBezTo>
                    <a:cubicBezTo>
                      <a:pt x="15907" y="8303"/>
                      <a:pt x="15189" y="8002"/>
                      <a:pt x="14711" y="7792"/>
                    </a:cubicBezTo>
                    <a:cubicBezTo>
                      <a:pt x="14304" y="8078"/>
                      <a:pt x="13803" y="8348"/>
                      <a:pt x="13156" y="8484"/>
                    </a:cubicBezTo>
                    <a:cubicBezTo>
                      <a:pt x="12797" y="8573"/>
                      <a:pt x="12318" y="8649"/>
                      <a:pt x="11792" y="8724"/>
                    </a:cubicBezTo>
                    <a:cubicBezTo>
                      <a:pt x="12055" y="9176"/>
                      <a:pt x="12079" y="9807"/>
                      <a:pt x="11457" y="9987"/>
                    </a:cubicBezTo>
                    <a:cubicBezTo>
                      <a:pt x="11187" y="10056"/>
                      <a:pt x="11015" y="10087"/>
                      <a:pt x="10843" y="10087"/>
                    </a:cubicBezTo>
                    <a:cubicBezTo>
                      <a:pt x="10561" y="10087"/>
                      <a:pt x="10282" y="10002"/>
                      <a:pt x="9569" y="9853"/>
                    </a:cubicBezTo>
                    <a:cubicBezTo>
                      <a:pt x="8969" y="9717"/>
                      <a:pt x="8779" y="9371"/>
                      <a:pt x="8708" y="9040"/>
                    </a:cubicBezTo>
                    <a:cubicBezTo>
                      <a:pt x="8229" y="9085"/>
                      <a:pt x="7726" y="9146"/>
                      <a:pt x="7223" y="9176"/>
                    </a:cubicBezTo>
                    <a:cubicBezTo>
                      <a:pt x="7415" y="9371"/>
                      <a:pt x="7510" y="9596"/>
                      <a:pt x="7368" y="9777"/>
                    </a:cubicBezTo>
                    <a:cubicBezTo>
                      <a:pt x="7368" y="9777"/>
                      <a:pt x="6859" y="10609"/>
                      <a:pt x="6355" y="10609"/>
                    </a:cubicBezTo>
                    <a:cubicBezTo>
                      <a:pt x="6333" y="10609"/>
                      <a:pt x="6313" y="10607"/>
                      <a:pt x="6291" y="10605"/>
                    </a:cubicBezTo>
                    <a:cubicBezTo>
                      <a:pt x="5717" y="10529"/>
                      <a:pt x="4400" y="9898"/>
                      <a:pt x="4282" y="9777"/>
                    </a:cubicBezTo>
                    <a:cubicBezTo>
                      <a:pt x="4258" y="9747"/>
                      <a:pt x="4400" y="9611"/>
                      <a:pt x="4640" y="9461"/>
                    </a:cubicBezTo>
                    <a:cubicBezTo>
                      <a:pt x="3349" y="9626"/>
                      <a:pt x="2272" y="9822"/>
                      <a:pt x="1675" y="10063"/>
                    </a:cubicBezTo>
                    <a:cubicBezTo>
                      <a:pt x="1627" y="10078"/>
                      <a:pt x="1601" y="10093"/>
                      <a:pt x="1530" y="10123"/>
                    </a:cubicBezTo>
                    <a:cubicBezTo>
                      <a:pt x="1889" y="10348"/>
                      <a:pt x="2128" y="10694"/>
                      <a:pt x="2128" y="10966"/>
                    </a:cubicBezTo>
                    <a:cubicBezTo>
                      <a:pt x="2128" y="11282"/>
                      <a:pt x="2128" y="11732"/>
                      <a:pt x="1793" y="12093"/>
                    </a:cubicBezTo>
                    <a:cubicBezTo>
                      <a:pt x="1506" y="12319"/>
                      <a:pt x="693" y="12379"/>
                      <a:pt x="0" y="12394"/>
                    </a:cubicBezTo>
                    <a:cubicBezTo>
                      <a:pt x="48" y="12620"/>
                      <a:pt x="95" y="12876"/>
                      <a:pt x="143" y="13176"/>
                    </a:cubicBezTo>
                    <a:cubicBezTo>
                      <a:pt x="143" y="13237"/>
                      <a:pt x="190" y="13297"/>
                      <a:pt x="190" y="13357"/>
                    </a:cubicBezTo>
                    <a:cubicBezTo>
                      <a:pt x="358" y="13221"/>
                      <a:pt x="550" y="13101"/>
                      <a:pt x="693" y="13072"/>
                    </a:cubicBezTo>
                    <a:cubicBezTo>
                      <a:pt x="795" y="13042"/>
                      <a:pt x="932" y="13028"/>
                      <a:pt x="1086" y="13028"/>
                    </a:cubicBezTo>
                    <a:cubicBezTo>
                      <a:pt x="1653" y="13028"/>
                      <a:pt x="2459" y="13215"/>
                      <a:pt x="2702" y="13522"/>
                    </a:cubicBezTo>
                    <a:cubicBezTo>
                      <a:pt x="2989" y="13913"/>
                      <a:pt x="2128" y="14365"/>
                      <a:pt x="1627" y="14726"/>
                    </a:cubicBezTo>
                    <a:cubicBezTo>
                      <a:pt x="1523" y="14790"/>
                      <a:pt x="1395" y="14817"/>
                      <a:pt x="1252" y="14817"/>
                    </a:cubicBezTo>
                    <a:cubicBezTo>
                      <a:pt x="1062" y="14817"/>
                      <a:pt x="850" y="14771"/>
                      <a:pt x="645" y="14711"/>
                    </a:cubicBezTo>
                    <a:cubicBezTo>
                      <a:pt x="1148" y="15944"/>
                      <a:pt x="1865" y="17012"/>
                      <a:pt x="2128" y="17598"/>
                    </a:cubicBezTo>
                    <a:cubicBezTo>
                      <a:pt x="2439" y="18246"/>
                      <a:pt x="2702" y="20547"/>
                      <a:pt x="2942" y="21600"/>
                    </a:cubicBezTo>
                    <a:cubicBezTo>
                      <a:pt x="3587" y="21554"/>
                      <a:pt x="4258" y="21479"/>
                      <a:pt x="4903" y="21420"/>
                    </a:cubicBezTo>
                    <a:cubicBezTo>
                      <a:pt x="4879" y="20426"/>
                      <a:pt x="4640" y="18396"/>
                      <a:pt x="4640" y="18396"/>
                    </a:cubicBezTo>
                    <a:lnTo>
                      <a:pt x="4497" y="16471"/>
                    </a:lnTo>
                    <a:cubicBezTo>
                      <a:pt x="4497" y="16471"/>
                      <a:pt x="11673" y="16380"/>
                      <a:pt x="13706" y="16004"/>
                    </a:cubicBezTo>
                    <a:cubicBezTo>
                      <a:pt x="13706" y="16004"/>
                      <a:pt x="13827" y="19479"/>
                      <a:pt x="14114" y="21148"/>
                    </a:cubicBezTo>
                    <a:cubicBezTo>
                      <a:pt x="14688" y="21042"/>
                      <a:pt x="15285" y="20953"/>
                      <a:pt x="15883" y="20893"/>
                    </a:cubicBezTo>
                    <a:cubicBezTo>
                      <a:pt x="16002" y="19554"/>
                      <a:pt x="16218" y="15734"/>
                      <a:pt x="16218" y="15734"/>
                    </a:cubicBezTo>
                    <a:cubicBezTo>
                      <a:pt x="16218" y="15734"/>
                      <a:pt x="17558" y="15643"/>
                      <a:pt x="18132" y="15538"/>
                    </a:cubicBezTo>
                    <a:lnTo>
                      <a:pt x="18132" y="20802"/>
                    </a:lnTo>
                    <a:cubicBezTo>
                      <a:pt x="18706" y="20817"/>
                      <a:pt x="19256" y="20847"/>
                      <a:pt x="19830" y="20923"/>
                    </a:cubicBezTo>
                    <a:cubicBezTo>
                      <a:pt x="19830" y="20847"/>
                      <a:pt x="19854" y="20757"/>
                      <a:pt x="19854" y="20682"/>
                    </a:cubicBezTo>
                    <a:cubicBezTo>
                      <a:pt x="19925" y="20021"/>
                      <a:pt x="20452" y="15012"/>
                      <a:pt x="20452" y="15012"/>
                    </a:cubicBezTo>
                    <a:lnTo>
                      <a:pt x="20786" y="11567"/>
                    </a:lnTo>
                    <a:cubicBezTo>
                      <a:pt x="20668" y="11853"/>
                      <a:pt x="20381" y="12153"/>
                      <a:pt x="20022" y="12244"/>
                    </a:cubicBezTo>
                    <a:cubicBezTo>
                      <a:pt x="19942" y="12265"/>
                      <a:pt x="19860" y="12274"/>
                      <a:pt x="19779" y="12274"/>
                    </a:cubicBezTo>
                    <a:cubicBezTo>
                      <a:pt x="19211" y="12274"/>
                      <a:pt x="18637" y="11808"/>
                      <a:pt x="18156" y="11492"/>
                    </a:cubicBezTo>
                    <a:cubicBezTo>
                      <a:pt x="17629" y="11146"/>
                      <a:pt x="18898" y="10303"/>
                      <a:pt x="18898" y="10303"/>
                    </a:cubicBezTo>
                    <a:cubicBezTo>
                      <a:pt x="18967" y="10255"/>
                      <a:pt x="19062" y="10233"/>
                      <a:pt x="19176" y="10233"/>
                    </a:cubicBezTo>
                    <a:cubicBezTo>
                      <a:pt x="19726" y="10233"/>
                      <a:pt x="20671" y="10733"/>
                      <a:pt x="20810" y="10995"/>
                    </a:cubicBezTo>
                    <a:lnTo>
                      <a:pt x="20810" y="11025"/>
                    </a:lnTo>
                    <a:lnTo>
                      <a:pt x="20978" y="9386"/>
                    </a:lnTo>
                    <a:cubicBezTo>
                      <a:pt x="20452" y="9461"/>
                      <a:pt x="19807" y="9461"/>
                      <a:pt x="19351" y="9461"/>
                    </a:cubicBezTo>
                    <a:cubicBezTo>
                      <a:pt x="18635" y="9461"/>
                      <a:pt x="18251" y="8739"/>
                      <a:pt x="17892" y="8469"/>
                    </a:cubicBezTo>
                    <a:cubicBezTo>
                      <a:pt x="17534" y="8182"/>
                      <a:pt x="17916" y="7596"/>
                      <a:pt x="18037" y="7431"/>
                    </a:cubicBezTo>
                    <a:cubicBezTo>
                      <a:pt x="18037" y="7431"/>
                      <a:pt x="18419" y="6709"/>
                      <a:pt x="19088" y="6664"/>
                    </a:cubicBezTo>
                    <a:cubicBezTo>
                      <a:pt x="19161" y="6655"/>
                      <a:pt x="19240" y="6651"/>
                      <a:pt x="19318" y="6651"/>
                    </a:cubicBezTo>
                    <a:cubicBezTo>
                      <a:pt x="19525" y="6651"/>
                      <a:pt x="19750" y="6677"/>
                      <a:pt x="19973" y="6709"/>
                    </a:cubicBezTo>
                    <a:cubicBezTo>
                      <a:pt x="20428" y="6783"/>
                      <a:pt x="20883" y="6919"/>
                      <a:pt x="21170" y="7040"/>
                    </a:cubicBezTo>
                    <a:lnTo>
                      <a:pt x="21265" y="6002"/>
                    </a:lnTo>
                    <a:cubicBezTo>
                      <a:pt x="21242" y="6017"/>
                      <a:pt x="21170" y="6017"/>
                      <a:pt x="21147" y="6017"/>
                    </a:cubicBezTo>
                    <a:cubicBezTo>
                      <a:pt x="20909" y="6066"/>
                      <a:pt x="20541" y="6167"/>
                      <a:pt x="20180" y="6167"/>
                    </a:cubicBezTo>
                    <a:cubicBezTo>
                      <a:pt x="20103" y="6167"/>
                      <a:pt x="20026" y="6163"/>
                      <a:pt x="19949" y="6152"/>
                    </a:cubicBezTo>
                    <a:cubicBezTo>
                      <a:pt x="19735" y="6106"/>
                      <a:pt x="19567" y="6032"/>
                      <a:pt x="19423" y="5866"/>
                    </a:cubicBezTo>
                    <a:cubicBezTo>
                      <a:pt x="18969" y="5384"/>
                      <a:pt x="19472" y="4828"/>
                      <a:pt x="19949" y="4738"/>
                    </a:cubicBezTo>
                    <a:lnTo>
                      <a:pt x="19973" y="4738"/>
                    </a:lnTo>
                    <a:cubicBezTo>
                      <a:pt x="20013" y="4730"/>
                      <a:pt x="20057" y="4727"/>
                      <a:pt x="20106" y="4727"/>
                    </a:cubicBezTo>
                    <a:cubicBezTo>
                      <a:pt x="20439" y="4727"/>
                      <a:pt x="20964" y="4895"/>
                      <a:pt x="21361" y="5038"/>
                    </a:cubicBezTo>
                    <a:lnTo>
                      <a:pt x="21481" y="3730"/>
                    </a:lnTo>
                    <a:cubicBezTo>
                      <a:pt x="21357" y="3760"/>
                      <a:pt x="21242" y="3783"/>
                      <a:pt x="21125" y="3783"/>
                    </a:cubicBezTo>
                    <a:cubicBezTo>
                      <a:pt x="21061" y="3783"/>
                      <a:pt x="20997" y="3776"/>
                      <a:pt x="20931" y="3760"/>
                    </a:cubicBezTo>
                    <a:cubicBezTo>
                      <a:pt x="20404" y="3671"/>
                      <a:pt x="20284" y="3610"/>
                      <a:pt x="20022" y="3369"/>
                    </a:cubicBezTo>
                    <a:cubicBezTo>
                      <a:pt x="19902" y="3280"/>
                      <a:pt x="19783" y="3129"/>
                      <a:pt x="19567" y="2949"/>
                    </a:cubicBezTo>
                    <a:cubicBezTo>
                      <a:pt x="18969" y="2392"/>
                      <a:pt x="19973" y="1700"/>
                      <a:pt x="20189" y="1579"/>
                    </a:cubicBezTo>
                    <a:lnTo>
                      <a:pt x="20212" y="1565"/>
                    </a:lnTo>
                    <a:cubicBezTo>
                      <a:pt x="20547" y="1565"/>
                      <a:pt x="21097" y="1715"/>
                      <a:pt x="21576" y="1896"/>
                    </a:cubicBezTo>
                    <a:cubicBezTo>
                      <a:pt x="21576" y="1715"/>
                      <a:pt x="21600" y="1520"/>
                      <a:pt x="21600" y="1324"/>
                    </a:cubicBezTo>
                    <a:cubicBezTo>
                      <a:pt x="21170" y="1174"/>
                      <a:pt x="20620" y="947"/>
                      <a:pt x="20309" y="767"/>
                    </a:cubicBezTo>
                    <a:cubicBezTo>
                      <a:pt x="20165" y="692"/>
                      <a:pt x="20046" y="617"/>
                      <a:pt x="20022" y="601"/>
                    </a:cubicBezTo>
                    <a:cubicBezTo>
                      <a:pt x="19949" y="541"/>
                      <a:pt x="20189" y="391"/>
                      <a:pt x="20499" y="210"/>
                    </a:cubicBezTo>
                    <a:lnTo>
                      <a:pt x="20523" y="195"/>
                    </a:lnTo>
                    <a:lnTo>
                      <a:pt x="20739" y="60"/>
                    </a:lnTo>
                    <a:lnTo>
                      <a:pt x="20786" y="15"/>
                    </a:lnTo>
                    <a:lnTo>
                      <a:pt x="20452" y="15"/>
                    </a:lnTo>
                    <a:cubicBezTo>
                      <a:pt x="20165" y="15"/>
                      <a:pt x="19854" y="0"/>
                      <a:pt x="195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3" name="Google Shape;1012;p41"/>
              <p:cNvSpPr/>
              <p:nvPr/>
            </p:nvSpPr>
            <p:spPr bwMode="auto">
              <a:xfrm>
                <a:off x="1175243" y="689933"/>
                <a:ext cx="96376" cy="8064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314" y="0"/>
                    </a:moveTo>
                    <a:cubicBezTo>
                      <a:pt x="15265" y="103"/>
                      <a:pt x="11240" y="618"/>
                      <a:pt x="8644" y="1306"/>
                    </a:cubicBezTo>
                    <a:cubicBezTo>
                      <a:pt x="8358" y="1443"/>
                      <a:pt x="7787" y="1548"/>
                      <a:pt x="7215" y="1719"/>
                    </a:cubicBezTo>
                    <a:lnTo>
                      <a:pt x="7215" y="1788"/>
                    </a:lnTo>
                    <a:cubicBezTo>
                      <a:pt x="6335" y="2166"/>
                      <a:pt x="5477" y="2647"/>
                      <a:pt x="4905" y="3060"/>
                    </a:cubicBezTo>
                    <a:cubicBezTo>
                      <a:pt x="4047" y="3680"/>
                      <a:pt x="3739" y="4298"/>
                      <a:pt x="3453" y="4918"/>
                    </a:cubicBezTo>
                    <a:cubicBezTo>
                      <a:pt x="2881" y="5573"/>
                      <a:pt x="2881" y="6122"/>
                      <a:pt x="2596" y="6535"/>
                    </a:cubicBezTo>
                    <a:cubicBezTo>
                      <a:pt x="1738" y="7360"/>
                      <a:pt x="1452" y="8220"/>
                      <a:pt x="1166" y="9045"/>
                    </a:cubicBezTo>
                    <a:cubicBezTo>
                      <a:pt x="880" y="10113"/>
                      <a:pt x="286" y="11143"/>
                      <a:pt x="0" y="12210"/>
                    </a:cubicBezTo>
                    <a:cubicBezTo>
                      <a:pt x="0" y="13312"/>
                      <a:pt x="0" y="14376"/>
                      <a:pt x="594" y="15444"/>
                    </a:cubicBezTo>
                    <a:cubicBezTo>
                      <a:pt x="594" y="15890"/>
                      <a:pt x="880" y="16303"/>
                      <a:pt x="880" y="16750"/>
                    </a:cubicBezTo>
                    <a:lnTo>
                      <a:pt x="880" y="16784"/>
                    </a:lnTo>
                    <a:cubicBezTo>
                      <a:pt x="1452" y="18503"/>
                      <a:pt x="3453" y="20396"/>
                      <a:pt x="13527" y="21600"/>
                    </a:cubicBezTo>
                    <a:lnTo>
                      <a:pt x="15265" y="17507"/>
                    </a:lnTo>
                    <a:lnTo>
                      <a:pt x="16409" y="15133"/>
                    </a:lnTo>
                    <a:lnTo>
                      <a:pt x="17267" y="12899"/>
                    </a:lnTo>
                    <a:lnTo>
                      <a:pt x="18719" y="9905"/>
                    </a:lnTo>
                    <a:lnTo>
                      <a:pt x="19290" y="9287"/>
                    </a:lnTo>
                    <a:cubicBezTo>
                      <a:pt x="19290" y="9287"/>
                      <a:pt x="19576" y="7739"/>
                      <a:pt x="20148" y="5675"/>
                    </a:cubicBezTo>
                    <a:cubicBezTo>
                      <a:pt x="20148" y="5263"/>
                      <a:pt x="20434" y="4816"/>
                      <a:pt x="20434" y="4369"/>
                    </a:cubicBezTo>
                    <a:cubicBezTo>
                      <a:pt x="21028" y="3404"/>
                      <a:pt x="21028" y="2374"/>
                      <a:pt x="21314" y="1375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4" name="Google Shape;1013;p41"/>
              <p:cNvSpPr/>
              <p:nvPr/>
            </p:nvSpPr>
            <p:spPr bwMode="auto">
              <a:xfrm>
                <a:off x="221766" y="1640824"/>
                <a:ext cx="214157" cy="233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5" h="21600" fill="norm" stroke="1" extrusionOk="0">
                    <a:moveTo>
                      <a:pt x="7866" y="0"/>
                    </a:moveTo>
                    <a:cubicBezTo>
                      <a:pt x="6428" y="0"/>
                      <a:pt x="4511" y="762"/>
                      <a:pt x="3775" y="2195"/>
                    </a:cubicBezTo>
                    <a:cubicBezTo>
                      <a:pt x="3775" y="2195"/>
                      <a:pt x="-1683" y="11576"/>
                      <a:pt x="527" y="14542"/>
                    </a:cubicBezTo>
                    <a:cubicBezTo>
                      <a:pt x="2408" y="17209"/>
                      <a:pt x="6064" y="21600"/>
                      <a:pt x="9907" y="21600"/>
                    </a:cubicBezTo>
                    <a:cubicBezTo>
                      <a:pt x="10342" y="21600"/>
                      <a:pt x="10776" y="21546"/>
                      <a:pt x="11211" y="21428"/>
                    </a:cubicBezTo>
                    <a:cubicBezTo>
                      <a:pt x="15737" y="20239"/>
                      <a:pt x="18754" y="11095"/>
                      <a:pt x="19340" y="8491"/>
                    </a:cubicBezTo>
                    <a:cubicBezTo>
                      <a:pt x="19917" y="5761"/>
                      <a:pt x="10164" y="2077"/>
                      <a:pt x="9587" y="771"/>
                    </a:cubicBezTo>
                    <a:cubicBezTo>
                      <a:pt x="9374" y="254"/>
                      <a:pt x="8700" y="0"/>
                      <a:pt x="78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5" name="Google Shape;1014;p41"/>
              <p:cNvSpPr/>
              <p:nvPr/>
            </p:nvSpPr>
            <p:spPr bwMode="auto">
              <a:xfrm>
                <a:off x="840823" y="1671542"/>
                <a:ext cx="218859" cy="2334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92" h="21600" fill="norm" stroke="1" extrusionOk="0">
                    <a:moveTo>
                      <a:pt x="9961" y="0"/>
                    </a:moveTo>
                    <a:cubicBezTo>
                      <a:pt x="9692" y="0"/>
                      <a:pt x="9422" y="27"/>
                      <a:pt x="9153" y="73"/>
                    </a:cubicBezTo>
                    <a:cubicBezTo>
                      <a:pt x="4831" y="899"/>
                      <a:pt x="961" y="9688"/>
                      <a:pt x="48" y="12303"/>
                    </a:cubicBezTo>
                    <a:cubicBezTo>
                      <a:pt x="-743" y="14918"/>
                      <a:pt x="8474" y="19430"/>
                      <a:pt x="8927" y="20737"/>
                    </a:cubicBezTo>
                    <a:cubicBezTo>
                      <a:pt x="9109" y="21319"/>
                      <a:pt x="9874" y="21600"/>
                      <a:pt x="10814" y="21600"/>
                    </a:cubicBezTo>
                    <a:cubicBezTo>
                      <a:pt x="12179" y="21600"/>
                      <a:pt x="13918" y="20992"/>
                      <a:pt x="14727" y="19793"/>
                    </a:cubicBezTo>
                    <a:cubicBezTo>
                      <a:pt x="14727" y="19793"/>
                      <a:pt x="14727" y="19793"/>
                      <a:pt x="14727" y="19793"/>
                    </a:cubicBezTo>
                    <a:cubicBezTo>
                      <a:pt x="14814" y="19793"/>
                      <a:pt x="20857" y="10977"/>
                      <a:pt x="19057" y="7908"/>
                    </a:cubicBezTo>
                    <a:cubicBezTo>
                      <a:pt x="17127" y="4903"/>
                      <a:pt x="14005" y="0"/>
                      <a:pt x="99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6" name="Google Shape;1015;p41"/>
              <p:cNvSpPr/>
              <p:nvPr/>
            </p:nvSpPr>
            <p:spPr bwMode="auto">
              <a:xfrm>
                <a:off x="329859" y="1519521"/>
                <a:ext cx="169417" cy="1222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7" h="21600" fill="norm" stroke="1" extrusionOk="0">
                    <a:moveTo>
                      <a:pt x="19297" y="0"/>
                    </a:moveTo>
                    <a:cubicBezTo>
                      <a:pt x="13463" y="1127"/>
                      <a:pt x="7629" y="2479"/>
                      <a:pt x="2422" y="4074"/>
                    </a:cubicBezTo>
                    <a:cubicBezTo>
                      <a:pt x="686" y="6345"/>
                      <a:pt x="-254" y="8390"/>
                      <a:pt x="59" y="9066"/>
                    </a:cubicBezTo>
                    <a:cubicBezTo>
                      <a:pt x="686" y="10661"/>
                      <a:pt x="9365" y="20404"/>
                      <a:pt x="13150" y="21548"/>
                    </a:cubicBezTo>
                    <a:cubicBezTo>
                      <a:pt x="13294" y="21583"/>
                      <a:pt x="13451" y="21600"/>
                      <a:pt x="13596" y="21600"/>
                    </a:cubicBezTo>
                    <a:cubicBezTo>
                      <a:pt x="17188" y="21600"/>
                      <a:pt x="20249" y="9066"/>
                      <a:pt x="20249" y="9066"/>
                    </a:cubicBezTo>
                    <a:cubicBezTo>
                      <a:pt x="21346" y="6119"/>
                      <a:pt x="20719" y="2947"/>
                      <a:pt x="19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7" name="Google Shape;1016;p41"/>
              <p:cNvSpPr/>
              <p:nvPr/>
            </p:nvSpPr>
            <p:spPr bwMode="auto">
              <a:xfrm>
                <a:off x="1040495" y="507586"/>
                <a:ext cx="48778" cy="50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0" y="7200"/>
                      <a:pt x="1130" y="14400"/>
                      <a:pt x="1130" y="21600"/>
                    </a:cubicBezTo>
                    <a:cubicBezTo>
                      <a:pt x="7953" y="21600"/>
                      <a:pt x="15342" y="21049"/>
                      <a:pt x="21600" y="21049"/>
                    </a:cubicBezTo>
                    <a:cubicBezTo>
                      <a:pt x="14212" y="13299"/>
                      <a:pt x="6823" y="5548"/>
                      <a:pt x="3955" y="1652"/>
                    </a:cubicBezTo>
                    <a:cubicBezTo>
                      <a:pt x="2825" y="0"/>
                      <a:pt x="1695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8" name="Google Shape;1017;p41"/>
              <p:cNvSpPr/>
              <p:nvPr/>
            </p:nvSpPr>
            <p:spPr bwMode="auto">
              <a:xfrm>
                <a:off x="1180118" y="738709"/>
                <a:ext cx="88950" cy="113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3" h="21600" fill="norm" stroke="1" extrusionOk="0">
                    <a:moveTo>
                      <a:pt x="10122" y="0"/>
                    </a:moveTo>
                    <a:lnTo>
                      <a:pt x="9192" y="731"/>
                    </a:lnTo>
                    <a:lnTo>
                      <a:pt x="6471" y="2700"/>
                    </a:lnTo>
                    <a:lnTo>
                      <a:pt x="6146" y="3188"/>
                    </a:lnTo>
                    <a:cubicBezTo>
                      <a:pt x="2496" y="6375"/>
                      <a:pt x="-527" y="8831"/>
                      <a:pt x="78" y="9806"/>
                    </a:cubicBezTo>
                    <a:cubicBezTo>
                      <a:pt x="380" y="10556"/>
                      <a:pt x="1891" y="11288"/>
                      <a:pt x="4030" y="12506"/>
                    </a:cubicBezTo>
                    <a:cubicBezTo>
                      <a:pt x="7983" y="15450"/>
                      <a:pt x="14981" y="19387"/>
                      <a:pt x="20143" y="21600"/>
                    </a:cubicBezTo>
                    <a:cubicBezTo>
                      <a:pt x="20445" y="14719"/>
                      <a:pt x="20445" y="7369"/>
                      <a:pt x="21073" y="244"/>
                    </a:cubicBezTo>
                    <a:cubicBezTo>
                      <a:pt x="17097" y="244"/>
                      <a:pt x="13447" y="0"/>
                      <a:pt x="10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9" name="Google Shape;1018;p41"/>
              <p:cNvSpPr/>
              <p:nvPr/>
            </p:nvSpPr>
            <p:spPr bwMode="auto">
              <a:xfrm>
                <a:off x="888965" y="1279370"/>
                <a:ext cx="146096" cy="1712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1" h="21600" fill="norm" stroke="1" extrusionOk="0">
                    <a:moveTo>
                      <a:pt x="9424" y="0"/>
                    </a:moveTo>
                    <a:cubicBezTo>
                      <a:pt x="7366" y="4852"/>
                      <a:pt x="4456" y="10521"/>
                      <a:pt x="0" y="15225"/>
                    </a:cubicBezTo>
                    <a:cubicBezTo>
                      <a:pt x="3421" y="17651"/>
                      <a:pt x="8572" y="20894"/>
                      <a:pt x="11141" y="21538"/>
                    </a:cubicBezTo>
                    <a:cubicBezTo>
                      <a:pt x="11324" y="21588"/>
                      <a:pt x="11508" y="21600"/>
                      <a:pt x="11691" y="21600"/>
                    </a:cubicBezTo>
                    <a:cubicBezTo>
                      <a:pt x="15453" y="21600"/>
                      <a:pt x="19031" y="12626"/>
                      <a:pt x="19031" y="12626"/>
                    </a:cubicBezTo>
                    <a:cubicBezTo>
                      <a:pt x="21600" y="7774"/>
                      <a:pt x="13199" y="483"/>
                      <a:pt x="9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0" name="Google Shape;1019;p41"/>
              <p:cNvSpPr/>
              <p:nvPr/>
            </p:nvSpPr>
            <p:spPr bwMode="auto">
              <a:xfrm>
                <a:off x="513478" y="1616191"/>
                <a:ext cx="153376" cy="1732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68" h="21600" fill="norm" stroke="1" extrusionOk="0">
                    <a:moveTo>
                      <a:pt x="7300" y="0"/>
                    </a:moveTo>
                    <a:cubicBezTo>
                      <a:pt x="6579" y="0"/>
                      <a:pt x="5975" y="233"/>
                      <a:pt x="5533" y="747"/>
                    </a:cubicBezTo>
                    <a:cubicBezTo>
                      <a:pt x="5533" y="747"/>
                      <a:pt x="-2535" y="9558"/>
                      <a:pt x="813" y="13241"/>
                    </a:cubicBezTo>
                    <a:cubicBezTo>
                      <a:pt x="3871" y="16448"/>
                      <a:pt x="7381" y="21600"/>
                      <a:pt x="11043" y="21600"/>
                    </a:cubicBezTo>
                    <a:cubicBezTo>
                      <a:pt x="11590" y="21600"/>
                      <a:pt x="12136" y="21490"/>
                      <a:pt x="12683" y="21245"/>
                    </a:cubicBezTo>
                    <a:cubicBezTo>
                      <a:pt x="16635" y="19483"/>
                      <a:pt x="19065" y="11479"/>
                      <a:pt x="17856" y="8114"/>
                    </a:cubicBezTo>
                    <a:cubicBezTo>
                      <a:pt x="16717" y="5324"/>
                      <a:pt x="10764" y="0"/>
                      <a:pt x="7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1" name="Google Shape;1020;p41"/>
              <p:cNvSpPr/>
              <p:nvPr/>
            </p:nvSpPr>
            <p:spPr bwMode="auto">
              <a:xfrm>
                <a:off x="1217324" y="1682534"/>
                <a:ext cx="10935" cy="449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33" h="21600" fill="norm" stroke="1" extrusionOk="0">
                    <a:moveTo>
                      <a:pt x="13091" y="0"/>
                    </a:moveTo>
                    <a:lnTo>
                      <a:pt x="0" y="21600"/>
                    </a:lnTo>
                    <a:cubicBezTo>
                      <a:pt x="17345" y="14196"/>
                      <a:pt x="21600" y="5565"/>
                      <a:pt x="130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2" name="Google Shape;1021;p41"/>
              <p:cNvSpPr/>
              <p:nvPr/>
            </p:nvSpPr>
            <p:spPr bwMode="auto">
              <a:xfrm>
                <a:off x="1072197" y="1616289"/>
                <a:ext cx="151922" cy="173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3" h="21600" fill="norm" stroke="1" extrusionOk="0">
                    <a:moveTo>
                      <a:pt x="7762" y="0"/>
                    </a:moveTo>
                    <a:cubicBezTo>
                      <a:pt x="7017" y="0"/>
                      <a:pt x="6393" y="220"/>
                      <a:pt x="5965" y="735"/>
                    </a:cubicBezTo>
                    <a:cubicBezTo>
                      <a:pt x="5965" y="735"/>
                      <a:pt x="-2677" y="9551"/>
                      <a:pt x="844" y="13237"/>
                    </a:cubicBezTo>
                    <a:cubicBezTo>
                      <a:pt x="4046" y="16445"/>
                      <a:pt x="7738" y="21600"/>
                      <a:pt x="11601" y="21600"/>
                    </a:cubicBezTo>
                    <a:cubicBezTo>
                      <a:pt x="12175" y="21600"/>
                      <a:pt x="12750" y="21490"/>
                      <a:pt x="13324" y="21245"/>
                    </a:cubicBezTo>
                    <a:cubicBezTo>
                      <a:pt x="15720" y="20290"/>
                      <a:pt x="17639" y="17082"/>
                      <a:pt x="18434" y="14033"/>
                    </a:cubicBezTo>
                    <a:lnTo>
                      <a:pt x="18923" y="8424"/>
                    </a:lnTo>
                    <a:lnTo>
                      <a:pt x="18923" y="8265"/>
                    </a:lnTo>
                    <a:cubicBezTo>
                      <a:pt x="17725" y="5339"/>
                      <a:pt x="11356" y="0"/>
                      <a:pt x="77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3" name="Google Shape;1022;p41"/>
              <p:cNvSpPr/>
              <p:nvPr/>
            </p:nvSpPr>
            <p:spPr bwMode="auto">
              <a:xfrm>
                <a:off x="999374" y="912125"/>
                <a:ext cx="81557" cy="164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4622" y="0"/>
                    </a:moveTo>
                    <a:cubicBezTo>
                      <a:pt x="3089" y="6908"/>
                      <a:pt x="1533" y="14331"/>
                      <a:pt x="0" y="20737"/>
                    </a:cubicBezTo>
                    <a:cubicBezTo>
                      <a:pt x="1556" y="21265"/>
                      <a:pt x="3490" y="21600"/>
                      <a:pt x="5329" y="21600"/>
                    </a:cubicBezTo>
                    <a:cubicBezTo>
                      <a:pt x="6390" y="21600"/>
                      <a:pt x="7428" y="21484"/>
                      <a:pt x="8324" y="21239"/>
                    </a:cubicBezTo>
                    <a:cubicBezTo>
                      <a:pt x="16648" y="19383"/>
                      <a:pt x="21600" y="10955"/>
                      <a:pt x="18817" y="7411"/>
                    </a:cubicBezTo>
                    <a:cubicBezTo>
                      <a:pt x="17285" y="5220"/>
                      <a:pt x="10800" y="1675"/>
                      <a:pt x="4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4" name="Google Shape;1023;p41"/>
              <p:cNvSpPr/>
              <p:nvPr/>
            </p:nvSpPr>
            <p:spPr bwMode="auto">
              <a:xfrm>
                <a:off x="1035972" y="1852221"/>
                <a:ext cx="153553" cy="149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5" h="21600" fill="norm" stroke="1" extrusionOk="0">
                    <a:moveTo>
                      <a:pt x="7801" y="0"/>
                    </a:moveTo>
                    <a:cubicBezTo>
                      <a:pt x="5968" y="0"/>
                      <a:pt x="4397" y="595"/>
                      <a:pt x="3793" y="2394"/>
                    </a:cubicBezTo>
                    <a:cubicBezTo>
                      <a:pt x="1857" y="7762"/>
                      <a:pt x="-1866" y="15354"/>
                      <a:pt x="1117" y="19065"/>
                    </a:cubicBezTo>
                    <a:cubicBezTo>
                      <a:pt x="2541" y="20835"/>
                      <a:pt x="5057" y="21600"/>
                      <a:pt x="7573" y="21600"/>
                    </a:cubicBezTo>
                    <a:cubicBezTo>
                      <a:pt x="10317" y="21600"/>
                      <a:pt x="13050" y="20708"/>
                      <a:pt x="14371" y="19249"/>
                    </a:cubicBezTo>
                    <a:cubicBezTo>
                      <a:pt x="16762" y="16473"/>
                      <a:pt x="19734" y="3683"/>
                      <a:pt x="16159" y="2394"/>
                    </a:cubicBezTo>
                    <a:cubicBezTo>
                      <a:pt x="16159" y="2394"/>
                      <a:pt x="11456" y="0"/>
                      <a:pt x="7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5" name="Google Shape;1024;p41"/>
              <p:cNvSpPr/>
              <p:nvPr/>
            </p:nvSpPr>
            <p:spPr bwMode="auto">
              <a:xfrm>
                <a:off x="711814" y="1889024"/>
                <a:ext cx="175466" cy="153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1" h="21600" fill="norm" stroke="1" extrusionOk="0">
                    <a:moveTo>
                      <a:pt x="9377" y="0"/>
                    </a:moveTo>
                    <a:cubicBezTo>
                      <a:pt x="9197" y="0"/>
                      <a:pt x="9017" y="14"/>
                      <a:pt x="8848" y="41"/>
                    </a:cubicBezTo>
                    <a:cubicBezTo>
                      <a:pt x="5663" y="761"/>
                      <a:pt x="-1809" y="9085"/>
                      <a:pt x="403" y="12708"/>
                    </a:cubicBezTo>
                    <a:cubicBezTo>
                      <a:pt x="403" y="12708"/>
                      <a:pt x="4985" y="21600"/>
                      <a:pt x="8626" y="21600"/>
                    </a:cubicBezTo>
                    <a:cubicBezTo>
                      <a:pt x="9144" y="21600"/>
                      <a:pt x="9631" y="21434"/>
                      <a:pt x="10097" y="21033"/>
                    </a:cubicBezTo>
                    <a:cubicBezTo>
                      <a:pt x="13695" y="17949"/>
                      <a:pt x="19791" y="14340"/>
                      <a:pt x="18817" y="9085"/>
                    </a:cubicBezTo>
                    <a:cubicBezTo>
                      <a:pt x="18172" y="4301"/>
                      <a:pt x="12563" y="0"/>
                      <a:pt x="9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6" name="Google Shape;1025;p41"/>
              <p:cNvSpPr/>
              <p:nvPr/>
            </p:nvSpPr>
            <p:spPr bwMode="auto">
              <a:xfrm>
                <a:off x="114630" y="1850847"/>
                <a:ext cx="138248" cy="1531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7" h="21600" fill="norm" stroke="1" extrusionOk="0">
                    <a:moveTo>
                      <a:pt x="6981" y="0"/>
                    </a:moveTo>
                    <a:cubicBezTo>
                      <a:pt x="5750" y="0"/>
                      <a:pt x="4645" y="180"/>
                      <a:pt x="3833" y="540"/>
                    </a:cubicBezTo>
                    <a:cubicBezTo>
                      <a:pt x="2742" y="900"/>
                      <a:pt x="1273" y="2340"/>
                      <a:pt x="0" y="3794"/>
                    </a:cubicBezTo>
                    <a:cubicBezTo>
                      <a:pt x="909" y="9595"/>
                      <a:pt x="2001" y="15023"/>
                      <a:pt x="3469" y="19925"/>
                    </a:cubicBezTo>
                    <a:cubicBezTo>
                      <a:pt x="5106" y="20894"/>
                      <a:pt x="6799" y="21600"/>
                      <a:pt x="8296" y="21600"/>
                    </a:cubicBezTo>
                    <a:cubicBezTo>
                      <a:pt x="9317" y="21600"/>
                      <a:pt x="10240" y="21268"/>
                      <a:pt x="10982" y="20465"/>
                    </a:cubicBezTo>
                    <a:cubicBezTo>
                      <a:pt x="14815" y="16117"/>
                      <a:pt x="21600" y="10675"/>
                      <a:pt x="19208" y="5968"/>
                    </a:cubicBezTo>
                    <a:cubicBezTo>
                      <a:pt x="17501" y="2160"/>
                      <a:pt x="11346" y="0"/>
                      <a:pt x="69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7" name="Google Shape;1026;p41"/>
              <p:cNvSpPr/>
              <p:nvPr/>
            </p:nvSpPr>
            <p:spPr bwMode="auto">
              <a:xfrm>
                <a:off x="426294" y="1820325"/>
                <a:ext cx="228968" cy="239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85" h="21600" fill="norm" stroke="1" extrusionOk="0">
                    <a:moveTo>
                      <a:pt x="7677" y="0"/>
                    </a:moveTo>
                    <a:cubicBezTo>
                      <a:pt x="7255" y="0"/>
                      <a:pt x="6852" y="27"/>
                      <a:pt x="6465" y="80"/>
                    </a:cubicBezTo>
                    <a:cubicBezTo>
                      <a:pt x="3243" y="433"/>
                      <a:pt x="1408" y="5986"/>
                      <a:pt x="1408" y="5986"/>
                    </a:cubicBezTo>
                    <a:cubicBezTo>
                      <a:pt x="837" y="7374"/>
                      <a:pt x="-1007" y="11768"/>
                      <a:pt x="723" y="13846"/>
                    </a:cubicBezTo>
                    <a:cubicBezTo>
                      <a:pt x="2444" y="16047"/>
                      <a:pt x="4279" y="21600"/>
                      <a:pt x="7730" y="21600"/>
                    </a:cubicBezTo>
                    <a:cubicBezTo>
                      <a:pt x="11172" y="21600"/>
                      <a:pt x="17493" y="21600"/>
                      <a:pt x="18872" y="18939"/>
                    </a:cubicBezTo>
                    <a:cubicBezTo>
                      <a:pt x="20479" y="16392"/>
                      <a:pt x="20479" y="12697"/>
                      <a:pt x="20479" y="10265"/>
                    </a:cubicBezTo>
                    <a:cubicBezTo>
                      <a:pt x="20593" y="7949"/>
                      <a:pt x="19100" y="4713"/>
                      <a:pt x="16686" y="2980"/>
                    </a:cubicBezTo>
                    <a:cubicBezTo>
                      <a:pt x="14473" y="1353"/>
                      <a:pt x="10671" y="0"/>
                      <a:pt x="7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Google Shape;1027;p41"/>
              <p:cNvSpPr/>
              <p:nvPr/>
            </p:nvSpPr>
            <p:spPr bwMode="auto">
              <a:xfrm>
                <a:off x="1060294" y="1307831"/>
                <a:ext cx="183061" cy="2411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0" h="21600" fill="norm" stroke="1" extrusionOk="0">
                    <a:moveTo>
                      <a:pt x="9207" y="0"/>
                    </a:moveTo>
                    <a:cubicBezTo>
                      <a:pt x="8716" y="0"/>
                      <a:pt x="8245" y="26"/>
                      <a:pt x="7797" y="97"/>
                    </a:cubicBezTo>
                    <a:cubicBezTo>
                      <a:pt x="3939" y="440"/>
                      <a:pt x="1512" y="5960"/>
                      <a:pt x="1512" y="5960"/>
                    </a:cubicBezTo>
                    <a:cubicBezTo>
                      <a:pt x="933" y="7455"/>
                      <a:pt x="-1210" y="11824"/>
                      <a:pt x="933" y="14013"/>
                    </a:cubicBezTo>
                    <a:cubicBezTo>
                      <a:pt x="3086" y="16202"/>
                      <a:pt x="5371" y="21600"/>
                      <a:pt x="9667" y="21600"/>
                    </a:cubicBezTo>
                    <a:cubicBezTo>
                      <a:pt x="12235" y="21600"/>
                      <a:pt x="16094" y="21600"/>
                      <a:pt x="19242" y="21029"/>
                    </a:cubicBezTo>
                    <a:lnTo>
                      <a:pt x="19242" y="19877"/>
                    </a:lnTo>
                    <a:lnTo>
                      <a:pt x="19384" y="16545"/>
                    </a:lnTo>
                    <a:lnTo>
                      <a:pt x="20390" y="2971"/>
                    </a:lnTo>
                    <a:cubicBezTo>
                      <a:pt x="18532" y="1934"/>
                      <a:pt x="15810" y="897"/>
                      <a:pt x="13241" y="440"/>
                    </a:cubicBezTo>
                    <a:cubicBezTo>
                      <a:pt x="11896" y="193"/>
                      <a:pt x="10486" y="0"/>
                      <a:pt x="92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9" name="Google Shape;1028;p41"/>
              <p:cNvSpPr/>
              <p:nvPr/>
            </p:nvSpPr>
            <p:spPr bwMode="auto">
              <a:xfrm>
                <a:off x="977489" y="1134808"/>
                <a:ext cx="133571" cy="144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8062" y="0"/>
                    </a:moveTo>
                    <a:cubicBezTo>
                      <a:pt x="7570" y="0"/>
                      <a:pt x="7094" y="29"/>
                      <a:pt x="6650" y="103"/>
                    </a:cubicBezTo>
                    <a:cubicBezTo>
                      <a:pt x="3333" y="484"/>
                      <a:pt x="1460" y="6056"/>
                      <a:pt x="1460" y="6056"/>
                    </a:cubicBezTo>
                    <a:lnTo>
                      <a:pt x="1460" y="6247"/>
                    </a:lnTo>
                    <a:cubicBezTo>
                      <a:pt x="841" y="9121"/>
                      <a:pt x="635" y="11042"/>
                      <a:pt x="635" y="11042"/>
                    </a:cubicBezTo>
                    <a:cubicBezTo>
                      <a:pt x="635" y="11042"/>
                      <a:pt x="429" y="11804"/>
                      <a:pt x="0" y="13344"/>
                    </a:cubicBezTo>
                    <a:cubicBezTo>
                      <a:pt x="0" y="13725"/>
                      <a:pt x="429" y="13916"/>
                      <a:pt x="635" y="14312"/>
                    </a:cubicBezTo>
                    <a:cubicBezTo>
                      <a:pt x="2698" y="16218"/>
                      <a:pt x="4571" y="21600"/>
                      <a:pt x="8110" y="21600"/>
                    </a:cubicBezTo>
                    <a:cubicBezTo>
                      <a:pt x="11840" y="21600"/>
                      <a:pt x="18489" y="21600"/>
                      <a:pt x="20156" y="19107"/>
                    </a:cubicBezTo>
                    <a:cubicBezTo>
                      <a:pt x="21600" y="16409"/>
                      <a:pt x="21600" y="12772"/>
                      <a:pt x="21600" y="10470"/>
                    </a:cubicBezTo>
                    <a:cubicBezTo>
                      <a:pt x="21600" y="7977"/>
                      <a:pt x="20156" y="4707"/>
                      <a:pt x="17442" y="2991"/>
                    </a:cubicBezTo>
                    <a:cubicBezTo>
                      <a:pt x="15283" y="1496"/>
                      <a:pt x="11268" y="0"/>
                      <a:pt x="80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0" name="Google Shape;1029;p41"/>
              <p:cNvSpPr/>
              <p:nvPr/>
            </p:nvSpPr>
            <p:spPr bwMode="auto">
              <a:xfrm>
                <a:off x="99601" y="1599114"/>
                <a:ext cx="115134" cy="1964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86" h="21600" fill="norm" stroke="1" extrusionOk="0">
                    <a:moveTo>
                      <a:pt x="14704" y="0"/>
                    </a:moveTo>
                    <a:cubicBezTo>
                      <a:pt x="385" y="6215"/>
                      <a:pt x="-1214" y="10304"/>
                      <a:pt x="611" y="21600"/>
                    </a:cubicBezTo>
                    <a:cubicBezTo>
                      <a:pt x="7197" y="21600"/>
                      <a:pt x="14930" y="21028"/>
                      <a:pt x="17206" y="18493"/>
                    </a:cubicBezTo>
                    <a:cubicBezTo>
                      <a:pt x="20386" y="15385"/>
                      <a:pt x="20386" y="11005"/>
                      <a:pt x="20386" y="7908"/>
                    </a:cubicBezTo>
                    <a:cubicBezTo>
                      <a:pt x="20386" y="5502"/>
                      <a:pt x="18335" y="2255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1" name="Google Shape;1030;p41"/>
              <p:cNvSpPr/>
              <p:nvPr/>
            </p:nvSpPr>
            <p:spPr bwMode="auto">
              <a:xfrm>
                <a:off x="666710" y="1764875"/>
                <a:ext cx="77908" cy="1091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027" h="21600" fill="norm" stroke="1" extrusionOk="0">
                    <a:moveTo>
                      <a:pt x="10674" y="0"/>
                    </a:moveTo>
                    <a:cubicBezTo>
                      <a:pt x="10288" y="0"/>
                      <a:pt x="9923" y="155"/>
                      <a:pt x="9559" y="486"/>
                    </a:cubicBezTo>
                    <a:cubicBezTo>
                      <a:pt x="9559" y="486"/>
                      <a:pt x="-3912" y="11674"/>
                      <a:pt x="1129" y="15734"/>
                    </a:cubicBezTo>
                    <a:cubicBezTo>
                      <a:pt x="5655" y="19347"/>
                      <a:pt x="7907" y="21600"/>
                      <a:pt x="11253" y="21600"/>
                    </a:cubicBezTo>
                    <a:cubicBezTo>
                      <a:pt x="11425" y="21600"/>
                      <a:pt x="11618" y="21600"/>
                      <a:pt x="11789" y="21581"/>
                    </a:cubicBezTo>
                    <a:cubicBezTo>
                      <a:pt x="15457" y="21328"/>
                      <a:pt x="17688" y="11422"/>
                      <a:pt x="16851" y="8877"/>
                    </a:cubicBezTo>
                    <a:cubicBezTo>
                      <a:pt x="16122" y="6663"/>
                      <a:pt x="13248" y="0"/>
                      <a:pt x="106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2" name="Google Shape;1031;p41"/>
              <p:cNvSpPr/>
              <p:nvPr/>
            </p:nvSpPr>
            <p:spPr bwMode="auto">
              <a:xfrm>
                <a:off x="308107" y="1927691"/>
                <a:ext cx="83321" cy="76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7" h="21600" fill="norm" stroke="1" extrusionOk="0">
                    <a:moveTo>
                      <a:pt x="9140" y="0"/>
                    </a:moveTo>
                    <a:cubicBezTo>
                      <a:pt x="8062" y="0"/>
                      <a:pt x="7007" y="526"/>
                      <a:pt x="6090" y="1855"/>
                    </a:cubicBezTo>
                    <a:cubicBezTo>
                      <a:pt x="2192" y="8723"/>
                      <a:pt x="-514" y="11991"/>
                      <a:pt x="82" y="16338"/>
                    </a:cubicBezTo>
                    <a:cubicBezTo>
                      <a:pt x="770" y="19883"/>
                      <a:pt x="7580" y="21600"/>
                      <a:pt x="12189" y="21600"/>
                    </a:cubicBezTo>
                    <a:cubicBezTo>
                      <a:pt x="13680" y="21600"/>
                      <a:pt x="14941" y="21406"/>
                      <a:pt x="15697" y="21046"/>
                    </a:cubicBezTo>
                    <a:cubicBezTo>
                      <a:pt x="18701" y="19606"/>
                      <a:pt x="21086" y="10551"/>
                      <a:pt x="18082" y="8003"/>
                    </a:cubicBezTo>
                    <a:cubicBezTo>
                      <a:pt x="18082" y="8003"/>
                      <a:pt x="13336" y="0"/>
                      <a:pt x="9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3" name="Google Shape;1032;p41"/>
              <p:cNvSpPr/>
              <p:nvPr/>
            </p:nvSpPr>
            <p:spPr bwMode="auto">
              <a:xfrm>
                <a:off x="823054" y="1473101"/>
                <a:ext cx="83711" cy="765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fill="norm" stroke="1" extrusionOk="0">
                    <a:moveTo>
                      <a:pt x="9048" y="0"/>
                    </a:moveTo>
                    <a:cubicBezTo>
                      <a:pt x="7970" y="0"/>
                      <a:pt x="6938" y="526"/>
                      <a:pt x="6090" y="1855"/>
                    </a:cubicBezTo>
                    <a:cubicBezTo>
                      <a:pt x="2192" y="8751"/>
                      <a:pt x="-514" y="11991"/>
                      <a:pt x="82" y="16698"/>
                    </a:cubicBezTo>
                    <a:cubicBezTo>
                      <a:pt x="770" y="19966"/>
                      <a:pt x="7511" y="21600"/>
                      <a:pt x="12120" y="21600"/>
                    </a:cubicBezTo>
                    <a:cubicBezTo>
                      <a:pt x="13634" y="21600"/>
                      <a:pt x="14941" y="21406"/>
                      <a:pt x="15697" y="21046"/>
                    </a:cubicBezTo>
                    <a:cubicBezTo>
                      <a:pt x="18678" y="19606"/>
                      <a:pt x="21086" y="10551"/>
                      <a:pt x="18380" y="8003"/>
                    </a:cubicBezTo>
                    <a:cubicBezTo>
                      <a:pt x="18380" y="8003"/>
                      <a:pt x="13267" y="0"/>
                      <a:pt x="9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4" name="Google Shape;1033;p41"/>
              <p:cNvSpPr/>
              <p:nvPr/>
            </p:nvSpPr>
            <p:spPr bwMode="auto">
              <a:xfrm>
                <a:off x="1079890" y="1037746"/>
                <a:ext cx="83710" cy="75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fill="norm" stroke="1" extrusionOk="0">
                    <a:moveTo>
                      <a:pt x="9300" y="0"/>
                    </a:moveTo>
                    <a:cubicBezTo>
                      <a:pt x="8176" y="0"/>
                      <a:pt x="7076" y="535"/>
                      <a:pt x="6090" y="1887"/>
                    </a:cubicBezTo>
                    <a:cubicBezTo>
                      <a:pt x="2192" y="8533"/>
                      <a:pt x="-514" y="11856"/>
                      <a:pt x="82" y="16644"/>
                    </a:cubicBezTo>
                    <a:cubicBezTo>
                      <a:pt x="770" y="19938"/>
                      <a:pt x="7511" y="21600"/>
                      <a:pt x="12120" y="21600"/>
                    </a:cubicBezTo>
                    <a:cubicBezTo>
                      <a:pt x="13634" y="21600"/>
                      <a:pt x="14941" y="21431"/>
                      <a:pt x="15697" y="21065"/>
                    </a:cubicBezTo>
                    <a:cubicBezTo>
                      <a:pt x="18678" y="19572"/>
                      <a:pt x="21086" y="10363"/>
                      <a:pt x="18380" y="7801"/>
                    </a:cubicBezTo>
                    <a:cubicBezTo>
                      <a:pt x="18380" y="7801"/>
                      <a:pt x="18380" y="7801"/>
                      <a:pt x="18380" y="7801"/>
                    </a:cubicBezTo>
                    <a:cubicBezTo>
                      <a:pt x="18220" y="7801"/>
                      <a:pt x="13565" y="0"/>
                      <a:pt x="9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5" name="Google Shape;1034;p41"/>
              <p:cNvSpPr/>
              <p:nvPr/>
            </p:nvSpPr>
            <p:spPr bwMode="auto">
              <a:xfrm>
                <a:off x="1147222" y="484916"/>
                <a:ext cx="83703" cy="66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1" h="21600" fill="norm" stroke="1" extrusionOk="0">
                    <a:moveTo>
                      <a:pt x="10671" y="0"/>
                    </a:moveTo>
                    <a:cubicBezTo>
                      <a:pt x="6450" y="0"/>
                      <a:pt x="1498" y="9043"/>
                      <a:pt x="1498" y="9043"/>
                    </a:cubicBezTo>
                    <a:cubicBezTo>
                      <a:pt x="-978" y="11567"/>
                      <a:pt x="-35" y="17830"/>
                      <a:pt x="1805" y="21600"/>
                    </a:cubicBezTo>
                    <a:cubicBezTo>
                      <a:pt x="7676" y="21185"/>
                      <a:pt x="13218" y="21185"/>
                      <a:pt x="19089" y="20322"/>
                    </a:cubicBezTo>
                    <a:cubicBezTo>
                      <a:pt x="20009" y="19907"/>
                      <a:pt x="20009" y="19491"/>
                      <a:pt x="20009" y="19076"/>
                    </a:cubicBezTo>
                    <a:cubicBezTo>
                      <a:pt x="20622" y="13644"/>
                      <a:pt x="18476" y="9458"/>
                      <a:pt x="13831" y="2364"/>
                    </a:cubicBezTo>
                    <a:cubicBezTo>
                      <a:pt x="12911" y="671"/>
                      <a:pt x="11826" y="0"/>
                      <a:pt x="106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6" name="Google Shape;1035;p41"/>
              <p:cNvSpPr/>
              <p:nvPr/>
            </p:nvSpPr>
            <p:spPr bwMode="auto">
              <a:xfrm>
                <a:off x="1084070" y="732330"/>
                <a:ext cx="71939" cy="135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2564" y="13461"/>
                      <a:pt x="9724" y="21600"/>
                      <a:pt x="14705" y="21600"/>
                    </a:cubicBezTo>
                    <a:cubicBezTo>
                      <a:pt x="16502" y="21600"/>
                      <a:pt x="18005" y="20504"/>
                      <a:pt x="18918" y="18313"/>
                    </a:cubicBezTo>
                    <a:cubicBezTo>
                      <a:pt x="19685" y="16278"/>
                      <a:pt x="20834" y="10174"/>
                      <a:pt x="21600" y="6104"/>
                    </a:cubicBezTo>
                    <a:cubicBezTo>
                      <a:pt x="14675" y="2035"/>
                      <a:pt x="7338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7" name="Google Shape;1036;p41"/>
              <p:cNvSpPr/>
              <p:nvPr/>
            </p:nvSpPr>
            <p:spPr bwMode="auto">
              <a:xfrm>
                <a:off x="567847" y="1482228"/>
                <a:ext cx="173330" cy="116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3" h="21600" fill="norm" stroke="1" extrusionOk="0">
                    <a:moveTo>
                      <a:pt x="19749" y="0"/>
                    </a:moveTo>
                    <a:cubicBezTo>
                      <a:pt x="14042" y="1676"/>
                      <a:pt x="7251" y="3570"/>
                      <a:pt x="0" y="5008"/>
                    </a:cubicBezTo>
                    <a:cubicBezTo>
                      <a:pt x="318" y="9780"/>
                      <a:pt x="1698" y="15736"/>
                      <a:pt x="5553" y="17866"/>
                    </a:cubicBezTo>
                    <a:cubicBezTo>
                      <a:pt x="10069" y="20252"/>
                      <a:pt x="11897" y="21600"/>
                      <a:pt x="13736" y="21600"/>
                    </a:cubicBezTo>
                    <a:cubicBezTo>
                      <a:pt x="14868" y="21600"/>
                      <a:pt x="16000" y="21108"/>
                      <a:pt x="17745" y="20016"/>
                    </a:cubicBezTo>
                    <a:cubicBezTo>
                      <a:pt x="21600" y="17156"/>
                      <a:pt x="21293" y="7158"/>
                      <a:pt x="197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8" name="Google Shape;1037;p41"/>
              <p:cNvSpPr/>
              <p:nvPr/>
            </p:nvSpPr>
            <p:spPr bwMode="auto">
              <a:xfrm>
                <a:off x="1148520" y="869728"/>
                <a:ext cx="117898" cy="191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96" h="21600" fill="norm" stroke="1" extrusionOk="0">
                    <a:moveTo>
                      <a:pt x="7108" y="0"/>
                    </a:moveTo>
                    <a:lnTo>
                      <a:pt x="6911" y="288"/>
                    </a:lnTo>
                    <a:cubicBezTo>
                      <a:pt x="4927" y="1596"/>
                      <a:pt x="-3404" y="8268"/>
                      <a:pt x="1549" y="13632"/>
                    </a:cubicBezTo>
                    <a:cubicBezTo>
                      <a:pt x="2943" y="15516"/>
                      <a:pt x="4124" y="16823"/>
                      <a:pt x="5124" y="17688"/>
                    </a:cubicBezTo>
                    <a:cubicBezTo>
                      <a:pt x="7502" y="20004"/>
                      <a:pt x="8290" y="20736"/>
                      <a:pt x="12849" y="21456"/>
                    </a:cubicBezTo>
                    <a:cubicBezTo>
                      <a:pt x="13379" y="21556"/>
                      <a:pt x="13879" y="21600"/>
                      <a:pt x="14379" y="21600"/>
                    </a:cubicBezTo>
                    <a:cubicBezTo>
                      <a:pt x="15379" y="21600"/>
                      <a:pt x="16348" y="21412"/>
                      <a:pt x="17408" y="21024"/>
                    </a:cubicBezTo>
                    <a:lnTo>
                      <a:pt x="17605" y="18563"/>
                    </a:lnTo>
                    <a:cubicBezTo>
                      <a:pt x="17605" y="18563"/>
                      <a:pt x="17802" y="12036"/>
                      <a:pt x="18196" y="3336"/>
                    </a:cubicBezTo>
                    <a:cubicBezTo>
                      <a:pt x="14243" y="1452"/>
                      <a:pt x="9683" y="0"/>
                      <a:pt x="7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9" name="Google Shape;1038;p41"/>
              <p:cNvSpPr/>
              <p:nvPr/>
            </p:nvSpPr>
            <p:spPr bwMode="auto">
              <a:xfrm>
                <a:off x="703290" y="1595188"/>
                <a:ext cx="132966" cy="1415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6" h="21600" fill="norm" stroke="1" extrusionOk="0">
                    <a:moveTo>
                      <a:pt x="14301" y="0"/>
                    </a:moveTo>
                    <a:cubicBezTo>
                      <a:pt x="14138" y="0"/>
                      <a:pt x="13976" y="0"/>
                      <a:pt x="13799" y="15"/>
                    </a:cubicBezTo>
                    <a:cubicBezTo>
                      <a:pt x="13799" y="15"/>
                      <a:pt x="1842" y="5303"/>
                      <a:pt x="294" y="9227"/>
                    </a:cubicBezTo>
                    <a:cubicBezTo>
                      <a:pt x="-1048" y="13331"/>
                      <a:pt x="2225" y="21181"/>
                      <a:pt x="9759" y="21570"/>
                    </a:cubicBezTo>
                    <a:cubicBezTo>
                      <a:pt x="10025" y="21585"/>
                      <a:pt x="10290" y="21600"/>
                      <a:pt x="10556" y="21600"/>
                    </a:cubicBezTo>
                    <a:cubicBezTo>
                      <a:pt x="17353" y="21600"/>
                      <a:pt x="18281" y="14380"/>
                      <a:pt x="19402" y="10785"/>
                    </a:cubicBezTo>
                    <a:cubicBezTo>
                      <a:pt x="20523" y="7355"/>
                      <a:pt x="20552" y="0"/>
                      <a:pt x="1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0" name="Google Shape;1039;p41"/>
              <p:cNvSpPr/>
              <p:nvPr/>
            </p:nvSpPr>
            <p:spPr bwMode="auto">
              <a:xfrm>
                <a:off x="937618" y="1501660"/>
                <a:ext cx="135228" cy="1359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15" h="21600" fill="norm" stroke="1" extrusionOk="0">
                    <a:moveTo>
                      <a:pt x="9617" y="0"/>
                    </a:moveTo>
                    <a:cubicBezTo>
                      <a:pt x="4040" y="0"/>
                      <a:pt x="2251" y="6613"/>
                      <a:pt x="919" y="9981"/>
                    </a:cubicBezTo>
                    <a:cubicBezTo>
                      <a:pt x="-343" y="13443"/>
                      <a:pt x="-1259" y="21397"/>
                      <a:pt x="4914" y="21600"/>
                    </a:cubicBezTo>
                    <a:cubicBezTo>
                      <a:pt x="4914" y="21600"/>
                      <a:pt x="16901" y="17935"/>
                      <a:pt x="18524" y="14254"/>
                    </a:cubicBezTo>
                    <a:cubicBezTo>
                      <a:pt x="20341" y="10184"/>
                      <a:pt x="17983" y="1606"/>
                      <a:pt x="11268" y="172"/>
                    </a:cubicBezTo>
                    <a:cubicBezTo>
                      <a:pt x="10686" y="62"/>
                      <a:pt x="10131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1" name="Google Shape;1040;p41"/>
              <p:cNvSpPr/>
              <p:nvPr/>
            </p:nvSpPr>
            <p:spPr bwMode="auto">
              <a:xfrm>
                <a:off x="1024989" y="774923"/>
                <a:ext cx="123753" cy="1274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1" h="21600" fill="norm" stroke="1" extrusionOk="0">
                    <a:moveTo>
                      <a:pt x="5710" y="0"/>
                    </a:moveTo>
                    <a:cubicBezTo>
                      <a:pt x="4270" y="0"/>
                      <a:pt x="2615" y="299"/>
                      <a:pt x="1092" y="615"/>
                    </a:cubicBezTo>
                    <a:cubicBezTo>
                      <a:pt x="877" y="4091"/>
                      <a:pt x="232" y="8231"/>
                      <a:pt x="0" y="12571"/>
                    </a:cubicBezTo>
                    <a:cubicBezTo>
                      <a:pt x="2615" y="16495"/>
                      <a:pt x="6505" y="21068"/>
                      <a:pt x="9103" y="21500"/>
                    </a:cubicBezTo>
                    <a:cubicBezTo>
                      <a:pt x="9468" y="21567"/>
                      <a:pt x="9832" y="21600"/>
                      <a:pt x="10229" y="21600"/>
                    </a:cubicBezTo>
                    <a:cubicBezTo>
                      <a:pt x="14996" y="21600"/>
                      <a:pt x="21600" y="16728"/>
                      <a:pt x="20806" y="8879"/>
                    </a:cubicBezTo>
                    <a:cubicBezTo>
                      <a:pt x="19928" y="399"/>
                      <a:pt x="11702" y="615"/>
                      <a:pt x="7366" y="183"/>
                    </a:cubicBezTo>
                    <a:cubicBezTo>
                      <a:pt x="6869" y="50"/>
                      <a:pt x="6306" y="0"/>
                      <a:pt x="5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2" name="Google Shape;1041;p41"/>
              <p:cNvSpPr/>
              <p:nvPr/>
            </p:nvSpPr>
            <p:spPr bwMode="auto">
              <a:xfrm>
                <a:off x="1138418" y="1144229"/>
                <a:ext cx="113867" cy="124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71" h="21600" fill="norm" stroke="1" extrusionOk="0">
                    <a:moveTo>
                      <a:pt x="7411" y="0"/>
                    </a:moveTo>
                    <a:cubicBezTo>
                      <a:pt x="7182" y="0"/>
                      <a:pt x="6969" y="17"/>
                      <a:pt x="6789" y="51"/>
                    </a:cubicBezTo>
                    <a:lnTo>
                      <a:pt x="6348" y="51"/>
                    </a:lnTo>
                    <a:cubicBezTo>
                      <a:pt x="2293" y="1846"/>
                      <a:pt x="-2629" y="9894"/>
                      <a:pt x="1655" y="17259"/>
                    </a:cubicBezTo>
                    <a:cubicBezTo>
                      <a:pt x="2930" y="19720"/>
                      <a:pt x="4647" y="20848"/>
                      <a:pt x="6348" y="21292"/>
                    </a:cubicBezTo>
                    <a:cubicBezTo>
                      <a:pt x="7100" y="21497"/>
                      <a:pt x="7852" y="21600"/>
                      <a:pt x="8621" y="21600"/>
                    </a:cubicBezTo>
                    <a:cubicBezTo>
                      <a:pt x="11793" y="21600"/>
                      <a:pt x="14981" y="19994"/>
                      <a:pt x="17058" y="19276"/>
                    </a:cubicBezTo>
                    <a:cubicBezTo>
                      <a:pt x="17483" y="19276"/>
                      <a:pt x="17908" y="19054"/>
                      <a:pt x="18121" y="19054"/>
                    </a:cubicBezTo>
                    <a:lnTo>
                      <a:pt x="18971" y="4528"/>
                    </a:lnTo>
                    <a:cubicBezTo>
                      <a:pt x="15210" y="2444"/>
                      <a:pt x="10174" y="0"/>
                      <a:pt x="7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3" name="Google Shape;1042;p41"/>
              <p:cNvSpPr/>
              <p:nvPr/>
            </p:nvSpPr>
            <p:spPr bwMode="auto">
              <a:xfrm>
                <a:off x="1076048" y="2515950"/>
                <a:ext cx="92817" cy="1031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72" h="21600" fill="norm" stroke="1" extrusionOk="0">
                    <a:moveTo>
                      <a:pt x="341" y="0"/>
                    </a:moveTo>
                    <a:lnTo>
                      <a:pt x="341" y="1089"/>
                    </a:lnTo>
                    <a:cubicBezTo>
                      <a:pt x="341" y="1089"/>
                      <a:pt x="-2328" y="20182"/>
                      <a:pt x="7270" y="21518"/>
                    </a:cubicBezTo>
                    <a:cubicBezTo>
                      <a:pt x="7718" y="21579"/>
                      <a:pt x="8146" y="21600"/>
                      <a:pt x="8554" y="21600"/>
                    </a:cubicBezTo>
                    <a:cubicBezTo>
                      <a:pt x="16317" y="21600"/>
                      <a:pt x="18518" y="12126"/>
                      <a:pt x="19272" y="2425"/>
                    </a:cubicBezTo>
                    <a:cubicBezTo>
                      <a:pt x="13138" y="802"/>
                      <a:pt x="6740" y="267"/>
                      <a:pt x="3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4" name="Google Shape;1043;p41"/>
              <p:cNvSpPr/>
              <p:nvPr/>
            </p:nvSpPr>
            <p:spPr bwMode="auto">
              <a:xfrm>
                <a:off x="863252" y="2523703"/>
                <a:ext cx="93726" cy="1074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204" y="1026"/>
                      <a:pt x="6808" y="2584"/>
                      <a:pt x="0" y="4636"/>
                    </a:cubicBezTo>
                    <a:cubicBezTo>
                      <a:pt x="882" y="13157"/>
                      <a:pt x="2375" y="19095"/>
                      <a:pt x="3845" y="20121"/>
                    </a:cubicBezTo>
                    <a:cubicBezTo>
                      <a:pt x="5677" y="21087"/>
                      <a:pt x="7577" y="21600"/>
                      <a:pt x="9432" y="21600"/>
                    </a:cubicBezTo>
                    <a:cubicBezTo>
                      <a:pt x="15041" y="21600"/>
                      <a:pt x="20198" y="16807"/>
                      <a:pt x="21306" y="5148"/>
                    </a:cubicBezTo>
                    <a:cubicBezTo>
                      <a:pt x="21306" y="3866"/>
                      <a:pt x="21600" y="2052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5" name="Google Shape;1044;p41"/>
              <p:cNvSpPr/>
              <p:nvPr/>
            </p:nvSpPr>
            <p:spPr bwMode="auto">
              <a:xfrm>
                <a:off x="1211261" y="348303"/>
                <a:ext cx="28266" cy="38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342"/>
                      <a:pt x="0" y="10827"/>
                    </a:cubicBezTo>
                    <a:cubicBezTo>
                      <a:pt x="0" y="17258"/>
                      <a:pt x="4875" y="21600"/>
                      <a:pt x="10800" y="21600"/>
                    </a:cubicBezTo>
                    <a:cubicBezTo>
                      <a:pt x="16650" y="21600"/>
                      <a:pt x="21600" y="16544"/>
                      <a:pt x="21600" y="10827"/>
                    </a:cubicBezTo>
                    <a:cubicBezTo>
                      <a:pt x="21600" y="4342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6" name="Google Shape;1045;p41"/>
              <p:cNvSpPr/>
              <p:nvPr/>
            </p:nvSpPr>
            <p:spPr bwMode="auto">
              <a:xfrm>
                <a:off x="1180445" y="395902"/>
                <a:ext cx="64185" cy="320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6" y="0"/>
                      <a:pt x="0" y="4294"/>
                      <a:pt x="0" y="10371"/>
                    </a:cubicBezTo>
                    <a:cubicBezTo>
                      <a:pt x="0" y="16382"/>
                      <a:pt x="4756" y="21600"/>
                      <a:pt x="10800" y="21600"/>
                    </a:cubicBezTo>
                    <a:cubicBezTo>
                      <a:pt x="16844" y="21600"/>
                      <a:pt x="21600" y="16382"/>
                      <a:pt x="21600" y="10371"/>
                    </a:cubicBezTo>
                    <a:cubicBezTo>
                      <a:pt x="21600" y="4294"/>
                      <a:pt x="16844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7" name="Google Shape;1046;p41"/>
              <p:cNvSpPr/>
              <p:nvPr/>
            </p:nvSpPr>
            <p:spPr bwMode="auto">
              <a:xfrm>
                <a:off x="402183" y="2560899"/>
                <a:ext cx="83519" cy="732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620" y="0"/>
                      <a:pt x="6980" y="376"/>
                      <a:pt x="0" y="1506"/>
                    </a:cubicBezTo>
                    <a:cubicBezTo>
                      <a:pt x="1675" y="13638"/>
                      <a:pt x="4670" y="21600"/>
                      <a:pt x="7640" y="21600"/>
                    </a:cubicBezTo>
                    <a:cubicBezTo>
                      <a:pt x="16955" y="21600"/>
                      <a:pt x="20280" y="13261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8" name="Google Shape;1047;p41"/>
              <p:cNvSpPr/>
              <p:nvPr/>
            </p:nvSpPr>
            <p:spPr bwMode="auto">
              <a:xfrm>
                <a:off x="262235" y="2568652"/>
                <a:ext cx="105306" cy="736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494" y="1498"/>
                      <a:pt x="7388" y="2995"/>
                      <a:pt x="0" y="4896"/>
                    </a:cubicBezTo>
                    <a:cubicBezTo>
                      <a:pt x="1067" y="12413"/>
                      <a:pt x="1590" y="16934"/>
                      <a:pt x="2637" y="18086"/>
                    </a:cubicBezTo>
                    <a:cubicBezTo>
                      <a:pt x="4509" y="19325"/>
                      <a:pt x="8797" y="21600"/>
                      <a:pt x="12823" y="21600"/>
                    </a:cubicBezTo>
                    <a:cubicBezTo>
                      <a:pt x="17312" y="21600"/>
                      <a:pt x="21459" y="18778"/>
                      <a:pt x="21600" y="8669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9" name="Google Shape;1048;p41"/>
              <p:cNvSpPr/>
              <p:nvPr/>
            </p:nvSpPr>
            <p:spPr bwMode="auto">
              <a:xfrm>
                <a:off x="908885" y="147310"/>
                <a:ext cx="127686" cy="1586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82" h="21600" fill="norm" stroke="1" extrusionOk="0">
                    <a:moveTo>
                      <a:pt x="2801" y="0"/>
                    </a:moveTo>
                    <a:cubicBezTo>
                      <a:pt x="516" y="0"/>
                      <a:pt x="88" y="1843"/>
                      <a:pt x="88" y="1843"/>
                    </a:cubicBezTo>
                    <a:cubicBezTo>
                      <a:pt x="88" y="1843"/>
                      <a:pt x="-2418" y="10232"/>
                      <a:pt x="19182" y="21600"/>
                    </a:cubicBezTo>
                    <a:cubicBezTo>
                      <a:pt x="19182" y="21600"/>
                      <a:pt x="18799" y="9885"/>
                      <a:pt x="10114" y="3420"/>
                    </a:cubicBezTo>
                    <a:cubicBezTo>
                      <a:pt x="6605" y="788"/>
                      <a:pt x="4305" y="0"/>
                      <a:pt x="2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0" name="Google Shape;1049;p41"/>
              <p:cNvSpPr/>
              <p:nvPr/>
            </p:nvSpPr>
            <p:spPr bwMode="auto">
              <a:xfrm>
                <a:off x="1263865" y="74783"/>
                <a:ext cx="48203" cy="124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23" h="21600" fill="norm" stroke="1" extrusionOk="0">
                    <a:moveTo>
                      <a:pt x="16900" y="0"/>
                    </a:moveTo>
                    <a:cubicBezTo>
                      <a:pt x="7535" y="2670"/>
                      <a:pt x="0" y="19372"/>
                      <a:pt x="0" y="19372"/>
                    </a:cubicBezTo>
                    <a:lnTo>
                      <a:pt x="7033" y="21600"/>
                    </a:lnTo>
                    <a:cubicBezTo>
                      <a:pt x="21600" y="8912"/>
                      <a:pt x="16900" y="0"/>
                      <a:pt x="169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1" name="Google Shape;1050;p41"/>
              <p:cNvSpPr/>
              <p:nvPr/>
            </p:nvSpPr>
            <p:spPr bwMode="auto">
              <a:xfrm>
                <a:off x="1154400" y="511218"/>
                <a:ext cx="74064" cy="735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9" h="21600" fill="norm" stroke="1" extrusionOk="0">
                    <a:moveTo>
                      <a:pt x="11037" y="0"/>
                    </a:moveTo>
                    <a:cubicBezTo>
                      <a:pt x="8720" y="0"/>
                      <a:pt x="6402" y="952"/>
                      <a:pt x="4618" y="2336"/>
                    </a:cubicBezTo>
                    <a:cubicBezTo>
                      <a:pt x="2194" y="3836"/>
                      <a:pt x="436" y="5710"/>
                      <a:pt x="90" y="7988"/>
                    </a:cubicBezTo>
                    <a:cubicBezTo>
                      <a:pt x="-256" y="9863"/>
                      <a:pt x="436" y="12141"/>
                      <a:pt x="1475" y="14015"/>
                    </a:cubicBezTo>
                    <a:cubicBezTo>
                      <a:pt x="3233" y="17793"/>
                      <a:pt x="5657" y="21196"/>
                      <a:pt x="9146" y="21571"/>
                    </a:cubicBezTo>
                    <a:cubicBezTo>
                      <a:pt x="9412" y="21600"/>
                      <a:pt x="9652" y="21600"/>
                      <a:pt x="9918" y="21600"/>
                    </a:cubicBezTo>
                    <a:cubicBezTo>
                      <a:pt x="13141" y="21600"/>
                      <a:pt x="16257" y="19437"/>
                      <a:pt x="17855" y="16294"/>
                    </a:cubicBezTo>
                    <a:cubicBezTo>
                      <a:pt x="21344" y="10238"/>
                      <a:pt x="21344" y="2336"/>
                      <a:pt x="13673" y="433"/>
                    </a:cubicBezTo>
                    <a:cubicBezTo>
                      <a:pt x="12821" y="115"/>
                      <a:pt x="11942" y="0"/>
                      <a:pt x="11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2" name="Google Shape;1051;p41"/>
              <p:cNvSpPr/>
              <p:nvPr/>
            </p:nvSpPr>
            <p:spPr bwMode="auto">
              <a:xfrm>
                <a:off x="1041771" y="552535"/>
                <a:ext cx="53881" cy="371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020" y="0"/>
                    </a:moveTo>
                    <a:lnTo>
                      <a:pt x="0" y="741"/>
                    </a:lnTo>
                    <a:lnTo>
                      <a:pt x="0" y="21600"/>
                    </a:lnTo>
                    <a:cubicBezTo>
                      <a:pt x="1534" y="21600"/>
                      <a:pt x="2557" y="20859"/>
                      <a:pt x="4092" y="20859"/>
                    </a:cubicBezTo>
                    <a:lnTo>
                      <a:pt x="12866" y="17896"/>
                    </a:lnTo>
                    <a:cubicBezTo>
                      <a:pt x="14911" y="17155"/>
                      <a:pt x="16957" y="17155"/>
                      <a:pt x="18020" y="14932"/>
                    </a:cubicBezTo>
                    <a:cubicBezTo>
                      <a:pt x="20066" y="14134"/>
                      <a:pt x="21600" y="11170"/>
                      <a:pt x="21600" y="8207"/>
                    </a:cubicBezTo>
                    <a:cubicBezTo>
                      <a:pt x="21600" y="5984"/>
                      <a:pt x="20577" y="2964"/>
                      <a:pt x="19043" y="741"/>
                    </a:cubicBezTo>
                    <a:lnTo>
                      <a:pt x="1802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3" name="Google Shape;1052;p41"/>
              <p:cNvSpPr/>
              <p:nvPr/>
            </p:nvSpPr>
            <p:spPr bwMode="auto">
              <a:xfrm>
                <a:off x="1073863" y="657743"/>
                <a:ext cx="90551" cy="856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68" h="21600" fill="norm" stroke="1" extrusionOk="0">
                    <a:moveTo>
                      <a:pt x="9251" y="0"/>
                    </a:moveTo>
                    <a:cubicBezTo>
                      <a:pt x="9025" y="0"/>
                      <a:pt x="8798" y="0"/>
                      <a:pt x="8572" y="25"/>
                    </a:cubicBezTo>
                    <a:cubicBezTo>
                      <a:pt x="7102" y="668"/>
                      <a:pt x="5315" y="990"/>
                      <a:pt x="4139" y="2276"/>
                    </a:cubicBezTo>
                    <a:cubicBezTo>
                      <a:pt x="1470" y="4231"/>
                      <a:pt x="0" y="7472"/>
                      <a:pt x="0" y="10713"/>
                    </a:cubicBezTo>
                    <a:cubicBezTo>
                      <a:pt x="0" y="13930"/>
                      <a:pt x="0" y="17171"/>
                      <a:pt x="2352" y="18804"/>
                    </a:cubicBezTo>
                    <a:cubicBezTo>
                      <a:pt x="4388" y="20363"/>
                      <a:pt x="9228" y="21600"/>
                      <a:pt x="13096" y="21600"/>
                    </a:cubicBezTo>
                    <a:cubicBezTo>
                      <a:pt x="14860" y="21600"/>
                      <a:pt x="16443" y="21353"/>
                      <a:pt x="17461" y="20734"/>
                    </a:cubicBezTo>
                    <a:cubicBezTo>
                      <a:pt x="21306" y="18482"/>
                      <a:pt x="21600" y="10713"/>
                      <a:pt x="19813" y="7151"/>
                    </a:cubicBezTo>
                    <a:cubicBezTo>
                      <a:pt x="18139" y="2845"/>
                      <a:pt x="13525" y="0"/>
                      <a:pt x="9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4" name="Google Shape;1053;p41"/>
              <p:cNvSpPr/>
              <p:nvPr/>
            </p:nvSpPr>
            <p:spPr bwMode="auto">
              <a:xfrm>
                <a:off x="1215089" y="688657"/>
                <a:ext cx="55254" cy="66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101" y="0"/>
                    </a:moveTo>
                    <a:cubicBezTo>
                      <a:pt x="20065" y="0"/>
                      <a:pt x="20065" y="413"/>
                      <a:pt x="19567" y="413"/>
                    </a:cubicBezTo>
                    <a:cubicBezTo>
                      <a:pt x="15078" y="2891"/>
                      <a:pt x="12047" y="6226"/>
                      <a:pt x="9553" y="9561"/>
                    </a:cubicBezTo>
                    <a:cubicBezTo>
                      <a:pt x="7520" y="11626"/>
                      <a:pt x="4527" y="13722"/>
                      <a:pt x="1995" y="15787"/>
                    </a:cubicBezTo>
                    <a:cubicBezTo>
                      <a:pt x="1496" y="16200"/>
                      <a:pt x="1496" y="16613"/>
                      <a:pt x="998" y="16613"/>
                    </a:cubicBezTo>
                    <a:cubicBezTo>
                      <a:pt x="0" y="17026"/>
                      <a:pt x="0" y="17852"/>
                      <a:pt x="0" y="18296"/>
                    </a:cubicBezTo>
                    <a:lnTo>
                      <a:pt x="499" y="21600"/>
                    </a:lnTo>
                    <a:cubicBezTo>
                      <a:pt x="7021" y="20774"/>
                      <a:pt x="14042" y="19535"/>
                      <a:pt x="21101" y="16613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5" name="Google Shape;1054;p41"/>
              <p:cNvSpPr/>
              <p:nvPr/>
            </p:nvSpPr>
            <p:spPr bwMode="auto">
              <a:xfrm>
                <a:off x="1177524" y="595325"/>
                <a:ext cx="89776" cy="103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1" h="21600" fill="norm" stroke="1" extrusionOk="0">
                    <a:moveTo>
                      <a:pt x="14172" y="0"/>
                    </a:moveTo>
                    <a:cubicBezTo>
                      <a:pt x="12611" y="0"/>
                      <a:pt x="11162" y="817"/>
                      <a:pt x="9691" y="1776"/>
                    </a:cubicBezTo>
                    <a:cubicBezTo>
                      <a:pt x="5612" y="4451"/>
                      <a:pt x="-808" y="5247"/>
                      <a:pt x="84" y="11127"/>
                    </a:cubicBezTo>
                    <a:cubicBezTo>
                      <a:pt x="84" y="13801"/>
                      <a:pt x="1533" y="16210"/>
                      <a:pt x="2981" y="18068"/>
                    </a:cubicBezTo>
                    <a:cubicBezTo>
                      <a:pt x="3583" y="19415"/>
                      <a:pt x="4453" y="20477"/>
                      <a:pt x="5612" y="21273"/>
                    </a:cubicBezTo>
                    <a:cubicBezTo>
                      <a:pt x="6258" y="21498"/>
                      <a:pt x="6927" y="21600"/>
                      <a:pt x="7596" y="21600"/>
                    </a:cubicBezTo>
                    <a:cubicBezTo>
                      <a:pt x="9357" y="21600"/>
                      <a:pt x="11140" y="20906"/>
                      <a:pt x="12611" y="19946"/>
                    </a:cubicBezTo>
                    <a:cubicBezTo>
                      <a:pt x="15821" y="18068"/>
                      <a:pt x="19611" y="15945"/>
                      <a:pt x="20190" y="12474"/>
                    </a:cubicBezTo>
                    <a:cubicBezTo>
                      <a:pt x="20792" y="9800"/>
                      <a:pt x="19900" y="7391"/>
                      <a:pt x="19321" y="5247"/>
                    </a:cubicBezTo>
                    <a:cubicBezTo>
                      <a:pt x="19031" y="3124"/>
                      <a:pt x="17872" y="1245"/>
                      <a:pt x="16111" y="449"/>
                    </a:cubicBezTo>
                    <a:cubicBezTo>
                      <a:pt x="15442" y="143"/>
                      <a:pt x="14796" y="0"/>
                      <a:pt x="14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6" name="Google Shape;1055;p41"/>
              <p:cNvSpPr/>
              <p:nvPr/>
            </p:nvSpPr>
            <p:spPr bwMode="auto">
              <a:xfrm>
                <a:off x="1109383" y="576678"/>
                <a:ext cx="42836" cy="46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11" h="21600" fill="norm" stroke="1" extrusionOk="0">
                    <a:moveTo>
                      <a:pt x="9827" y="0"/>
                    </a:moveTo>
                    <a:cubicBezTo>
                      <a:pt x="6394" y="0"/>
                      <a:pt x="2913" y="1811"/>
                      <a:pt x="815" y="6023"/>
                    </a:cubicBezTo>
                    <a:cubicBezTo>
                      <a:pt x="-425" y="9011"/>
                      <a:pt x="-425" y="14309"/>
                      <a:pt x="2054" y="17298"/>
                    </a:cubicBezTo>
                    <a:cubicBezTo>
                      <a:pt x="3628" y="20287"/>
                      <a:pt x="7395" y="21600"/>
                      <a:pt x="10780" y="21600"/>
                    </a:cubicBezTo>
                    <a:cubicBezTo>
                      <a:pt x="11448" y="21600"/>
                      <a:pt x="12068" y="21555"/>
                      <a:pt x="12688" y="21419"/>
                    </a:cubicBezTo>
                    <a:cubicBezTo>
                      <a:pt x="17647" y="20830"/>
                      <a:pt x="20794" y="16121"/>
                      <a:pt x="20794" y="11955"/>
                    </a:cubicBezTo>
                    <a:cubicBezTo>
                      <a:pt x="21175" y="4936"/>
                      <a:pt x="15501" y="0"/>
                      <a:pt x="98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7" name="Google Shape;1056;p41"/>
              <p:cNvSpPr/>
              <p:nvPr/>
            </p:nvSpPr>
            <p:spPr bwMode="auto">
              <a:xfrm>
                <a:off x="1037846" y="615444"/>
                <a:ext cx="28812" cy="911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6" h="21600" fill="norm" stroke="1" extrusionOk="0">
                    <a:moveTo>
                      <a:pt x="1710" y="0"/>
                    </a:moveTo>
                    <a:lnTo>
                      <a:pt x="0" y="21600"/>
                    </a:lnTo>
                    <a:cubicBezTo>
                      <a:pt x="1710" y="21298"/>
                      <a:pt x="5004" y="20391"/>
                      <a:pt x="5828" y="20089"/>
                    </a:cubicBezTo>
                    <a:cubicBezTo>
                      <a:pt x="11655" y="18554"/>
                      <a:pt x="14126" y="15811"/>
                      <a:pt x="16596" y="13695"/>
                    </a:cubicBezTo>
                    <a:cubicBezTo>
                      <a:pt x="21600" y="8812"/>
                      <a:pt x="17419" y="1511"/>
                      <a:pt x="1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61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>
            <a:lvl1pPr defTabSz="832104">
              <a:defRPr sz="4550"/>
            </a:lvl1pPr>
          </a:lstStyle>
          <a:p>
            <a:pPr>
              <a:defRPr/>
            </a:pPr>
            <a:r>
              <a:rPr/>
              <a:t>Saving and Deployment</a:t>
            </a:r>
            <a:endParaRPr/>
          </a:p>
        </p:txBody>
      </p:sp>
      <p:sp>
        <p:nvSpPr>
          <p:cNvPr id="1462" name="Google Shape;755;p36"/>
          <p:cNvSpPr txBox="1"/>
          <p:nvPr/>
        </p:nvSpPr>
        <p:spPr bwMode="auto"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07</a:t>
            </a:r>
            <a:endParaRPr/>
          </a:p>
        </p:txBody>
      </p:sp>
      <p:grpSp>
        <p:nvGrpSpPr>
          <p:cNvPr id="1498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463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97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464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5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6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7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8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471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469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470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472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3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4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5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6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7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8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9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0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1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2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3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4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5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6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7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8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9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0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1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2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3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4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5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6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499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513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500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12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501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2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3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4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5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6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7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8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9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10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11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15" name="Google Shape;627;p34"/>
          <p:cNvSpPr txBox="1"/>
          <p:nvPr/>
        </p:nvSpPr>
        <p:spPr bwMode="auto">
          <a:xfrm>
            <a:off x="3261800" y="1988090"/>
            <a:ext cx="2305501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 lnSpcReduction="10000"/>
          </a:bodyPr>
          <a:lstStyle/>
          <a:p>
            <a:pPr defTabSz="749808">
              <a:lnSpc>
                <a:spcPct val="114999"/>
              </a:lnSpc>
              <a:defRPr sz="1150">
                <a:latin typeface="Quicksand Medium"/>
                <a:ea typeface="Quicksand Medium"/>
                <a:cs typeface="Quicksand Medium"/>
              </a:defRPr>
            </a:pPr>
            <a:r>
              <a:rPr/>
              <a:t>Used joblib to store trained model as animal_classifier_rf_model.pkl</a:t>
            </a:r>
            <a:endParaRPr/>
          </a:p>
        </p:txBody>
      </p:sp>
      <p:sp>
        <p:nvSpPr>
          <p:cNvPr id="1516" name="Google Shape;628;p34"/>
          <p:cNvSpPr txBox="1"/>
          <p:nvPr/>
        </p:nvSpPr>
        <p:spPr bwMode="auto">
          <a:xfrm>
            <a:off x="5961071" y="1988090"/>
            <a:ext cx="2305500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defTabSz="704087">
              <a:lnSpc>
                <a:spcPct val="114999"/>
              </a:lnSpc>
              <a:defRPr sz="110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Model can be reloaded and reused for predictions on new datasets</a:t>
            </a:r>
            <a:endParaRPr/>
          </a:p>
        </p:txBody>
      </p:sp>
      <p:sp>
        <p:nvSpPr>
          <p:cNvPr id="1517" name="Google Shape;630;p34"/>
          <p:cNvSpPr txBox="1"/>
          <p:nvPr/>
        </p:nvSpPr>
        <p:spPr bwMode="auto">
          <a:xfrm>
            <a:off x="3261800" y="1181144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01</a:t>
            </a:r>
            <a:endParaRPr/>
          </a:p>
        </p:txBody>
      </p:sp>
      <p:sp>
        <p:nvSpPr>
          <p:cNvPr id="1518" name="Google Shape;632;p34"/>
          <p:cNvSpPr txBox="1"/>
          <p:nvPr/>
        </p:nvSpPr>
        <p:spPr bwMode="auto">
          <a:xfrm>
            <a:off x="5961071" y="1181144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1519" name="Google Shape;634;p34"/>
          <p:cNvSpPr txBox="1"/>
          <p:nvPr/>
        </p:nvSpPr>
        <p:spPr bwMode="auto">
          <a:xfrm>
            <a:off x="3261800" y="1628762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Saved Model</a:t>
            </a:r>
            <a:endParaRPr/>
          </a:p>
        </p:txBody>
      </p:sp>
      <p:sp>
        <p:nvSpPr>
          <p:cNvPr id="1520" name="Google Shape;635;p34"/>
          <p:cNvSpPr txBox="1"/>
          <p:nvPr/>
        </p:nvSpPr>
        <p:spPr bwMode="auto">
          <a:xfrm>
            <a:off x="5961071" y="1628762"/>
            <a:ext cx="2305500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Future Use</a:t>
            </a:r>
            <a:endParaRPr/>
          </a:p>
        </p:txBody>
      </p:sp>
      <p:grpSp>
        <p:nvGrpSpPr>
          <p:cNvPr id="1537" name="Google Shape;856;p38"/>
          <p:cNvGrpSpPr/>
          <p:nvPr/>
        </p:nvGrpSpPr>
        <p:grpSpPr bwMode="auto">
          <a:xfrm>
            <a:off x="6596772" y="3040743"/>
            <a:ext cx="2525958" cy="2028859"/>
            <a:chOff x="0" y="0"/>
            <a:chExt cx="2525956" cy="2028857"/>
          </a:xfrm>
        </p:grpSpPr>
        <p:sp>
          <p:nvSpPr>
            <p:cNvPr id="1521" name="Google Shape;857;p38"/>
            <p:cNvSpPr/>
            <p:nvPr/>
          </p:nvSpPr>
          <p:spPr bwMode="auto">
            <a:xfrm>
              <a:off x="0" y="0"/>
              <a:ext cx="2525957" cy="2028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9" h="21600" fill="norm" stroke="1" extrusionOk="0">
                  <a:moveTo>
                    <a:pt x="2038" y="0"/>
                  </a:moveTo>
                  <a:cubicBezTo>
                    <a:pt x="921" y="0"/>
                    <a:pt x="98" y="1116"/>
                    <a:pt x="98" y="2664"/>
                  </a:cubicBezTo>
                  <a:cubicBezTo>
                    <a:pt x="98" y="3200"/>
                    <a:pt x="214" y="3696"/>
                    <a:pt x="394" y="4109"/>
                  </a:cubicBezTo>
                  <a:cubicBezTo>
                    <a:pt x="148" y="4832"/>
                    <a:pt x="0" y="5637"/>
                    <a:pt x="0" y="6464"/>
                  </a:cubicBezTo>
                  <a:cubicBezTo>
                    <a:pt x="0" y="8694"/>
                    <a:pt x="1035" y="10408"/>
                    <a:pt x="2712" y="11131"/>
                  </a:cubicBezTo>
                  <a:cubicBezTo>
                    <a:pt x="3008" y="11749"/>
                    <a:pt x="3255" y="12245"/>
                    <a:pt x="3288" y="12452"/>
                  </a:cubicBezTo>
                  <a:cubicBezTo>
                    <a:pt x="3699" y="14124"/>
                    <a:pt x="4701" y="15859"/>
                    <a:pt x="6411" y="17016"/>
                  </a:cubicBezTo>
                  <a:cubicBezTo>
                    <a:pt x="6460" y="17366"/>
                    <a:pt x="6460" y="17656"/>
                    <a:pt x="6427" y="17925"/>
                  </a:cubicBezTo>
                  <a:cubicBezTo>
                    <a:pt x="5852" y="18152"/>
                    <a:pt x="4849" y="18709"/>
                    <a:pt x="4931" y="20402"/>
                  </a:cubicBezTo>
                  <a:cubicBezTo>
                    <a:pt x="4981" y="21063"/>
                    <a:pt x="5408" y="21600"/>
                    <a:pt x="5968" y="21600"/>
                  </a:cubicBezTo>
                  <a:lnTo>
                    <a:pt x="8860" y="21600"/>
                  </a:lnTo>
                  <a:cubicBezTo>
                    <a:pt x="9205" y="21600"/>
                    <a:pt x="9534" y="21373"/>
                    <a:pt x="9715" y="21021"/>
                  </a:cubicBezTo>
                  <a:cubicBezTo>
                    <a:pt x="10126" y="20216"/>
                    <a:pt x="10439" y="19307"/>
                    <a:pt x="10652" y="18357"/>
                  </a:cubicBezTo>
                  <a:cubicBezTo>
                    <a:pt x="10850" y="18357"/>
                    <a:pt x="11031" y="18379"/>
                    <a:pt x="11244" y="18379"/>
                  </a:cubicBezTo>
                  <a:cubicBezTo>
                    <a:pt x="11901" y="18379"/>
                    <a:pt x="12576" y="18336"/>
                    <a:pt x="13282" y="18193"/>
                  </a:cubicBezTo>
                  <a:cubicBezTo>
                    <a:pt x="13414" y="18172"/>
                    <a:pt x="13562" y="18152"/>
                    <a:pt x="13727" y="18130"/>
                  </a:cubicBezTo>
                  <a:cubicBezTo>
                    <a:pt x="13857" y="18089"/>
                    <a:pt x="13957" y="18068"/>
                    <a:pt x="14071" y="18027"/>
                  </a:cubicBezTo>
                  <a:cubicBezTo>
                    <a:pt x="14203" y="18193"/>
                    <a:pt x="14301" y="18379"/>
                    <a:pt x="14433" y="18564"/>
                  </a:cubicBezTo>
                  <a:cubicBezTo>
                    <a:pt x="14137" y="18895"/>
                    <a:pt x="13890" y="19411"/>
                    <a:pt x="13874" y="20236"/>
                  </a:cubicBezTo>
                  <a:cubicBezTo>
                    <a:pt x="13857" y="20609"/>
                    <a:pt x="13957" y="20939"/>
                    <a:pt x="14154" y="21187"/>
                  </a:cubicBezTo>
                  <a:cubicBezTo>
                    <a:pt x="14351" y="21455"/>
                    <a:pt x="14630" y="21600"/>
                    <a:pt x="14894" y="21600"/>
                  </a:cubicBezTo>
                  <a:lnTo>
                    <a:pt x="18378" y="21600"/>
                  </a:lnTo>
                  <a:cubicBezTo>
                    <a:pt x="18839" y="21600"/>
                    <a:pt x="19282" y="21187"/>
                    <a:pt x="19381" y="20609"/>
                  </a:cubicBezTo>
                  <a:cubicBezTo>
                    <a:pt x="19579" y="19514"/>
                    <a:pt x="19447" y="18852"/>
                    <a:pt x="19365" y="18461"/>
                  </a:cubicBezTo>
                  <a:cubicBezTo>
                    <a:pt x="19365" y="18441"/>
                    <a:pt x="19331" y="18400"/>
                    <a:pt x="19331" y="18357"/>
                  </a:cubicBezTo>
                  <a:cubicBezTo>
                    <a:pt x="19381" y="18193"/>
                    <a:pt x="19430" y="18048"/>
                    <a:pt x="19479" y="17861"/>
                  </a:cubicBezTo>
                  <a:cubicBezTo>
                    <a:pt x="19677" y="17222"/>
                    <a:pt x="19957" y="16395"/>
                    <a:pt x="19890" y="15445"/>
                  </a:cubicBezTo>
                  <a:cubicBezTo>
                    <a:pt x="19874" y="15095"/>
                    <a:pt x="19825" y="14640"/>
                    <a:pt x="19628" y="14165"/>
                  </a:cubicBezTo>
                  <a:cubicBezTo>
                    <a:pt x="20252" y="12824"/>
                    <a:pt x="20630" y="11254"/>
                    <a:pt x="20630" y="9685"/>
                  </a:cubicBezTo>
                  <a:cubicBezTo>
                    <a:pt x="21354" y="8797"/>
                    <a:pt x="21600" y="7394"/>
                    <a:pt x="21255" y="6216"/>
                  </a:cubicBezTo>
                  <a:cubicBezTo>
                    <a:pt x="21025" y="5494"/>
                    <a:pt x="20548" y="4914"/>
                    <a:pt x="19973" y="4605"/>
                  </a:cubicBezTo>
                  <a:cubicBezTo>
                    <a:pt x="19717" y="4474"/>
                    <a:pt x="19444" y="4405"/>
                    <a:pt x="19173" y="4405"/>
                  </a:cubicBezTo>
                  <a:cubicBezTo>
                    <a:pt x="19061" y="4405"/>
                    <a:pt x="18949" y="4416"/>
                    <a:pt x="18839" y="4439"/>
                  </a:cubicBezTo>
                  <a:cubicBezTo>
                    <a:pt x="18460" y="4007"/>
                    <a:pt x="18017" y="3634"/>
                    <a:pt x="17605" y="3325"/>
                  </a:cubicBezTo>
                  <a:cubicBezTo>
                    <a:pt x="16997" y="2850"/>
                    <a:pt x="16274" y="2582"/>
                    <a:pt x="15502" y="2582"/>
                  </a:cubicBezTo>
                  <a:cubicBezTo>
                    <a:pt x="14482" y="2582"/>
                    <a:pt x="13512" y="2973"/>
                    <a:pt x="12576" y="3366"/>
                  </a:cubicBezTo>
                  <a:cubicBezTo>
                    <a:pt x="11901" y="3614"/>
                    <a:pt x="11260" y="3882"/>
                    <a:pt x="10669" y="3986"/>
                  </a:cubicBezTo>
                  <a:cubicBezTo>
                    <a:pt x="10586" y="4007"/>
                    <a:pt x="10488" y="4007"/>
                    <a:pt x="10372" y="4007"/>
                  </a:cubicBezTo>
                  <a:cubicBezTo>
                    <a:pt x="9961" y="4007"/>
                    <a:pt x="9534" y="3903"/>
                    <a:pt x="9057" y="3780"/>
                  </a:cubicBezTo>
                  <a:cubicBezTo>
                    <a:pt x="9172" y="3428"/>
                    <a:pt x="9221" y="3077"/>
                    <a:pt x="9221" y="2664"/>
                  </a:cubicBezTo>
                  <a:cubicBezTo>
                    <a:pt x="9221" y="1116"/>
                    <a:pt x="8432" y="0"/>
                    <a:pt x="7298" y="0"/>
                  </a:cubicBezTo>
                  <a:cubicBezTo>
                    <a:pt x="6723" y="0"/>
                    <a:pt x="6181" y="289"/>
                    <a:pt x="5819" y="784"/>
                  </a:cubicBezTo>
                  <a:cubicBezTo>
                    <a:pt x="5441" y="641"/>
                    <a:pt x="5063" y="600"/>
                    <a:pt x="4669" y="600"/>
                  </a:cubicBezTo>
                  <a:cubicBezTo>
                    <a:pt x="4274" y="600"/>
                    <a:pt x="3880" y="641"/>
                    <a:pt x="3518" y="784"/>
                  </a:cubicBezTo>
                  <a:cubicBezTo>
                    <a:pt x="3123" y="309"/>
                    <a:pt x="2613" y="0"/>
                    <a:pt x="203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2" name="Google Shape;858;p38"/>
            <p:cNvSpPr/>
            <p:nvPr/>
          </p:nvSpPr>
          <p:spPr bwMode="auto">
            <a:xfrm>
              <a:off x="278852" y="362295"/>
              <a:ext cx="2041995" cy="1558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2" h="21600" fill="norm" stroke="1" extrusionOk="0">
                  <a:moveTo>
                    <a:pt x="16245" y="0"/>
                  </a:moveTo>
                  <a:cubicBezTo>
                    <a:pt x="14381" y="0"/>
                    <a:pt x="12352" y="1483"/>
                    <a:pt x="10380" y="1821"/>
                  </a:cubicBezTo>
                  <a:cubicBezTo>
                    <a:pt x="10190" y="1856"/>
                    <a:pt x="10000" y="1873"/>
                    <a:pt x="9811" y="1873"/>
                  </a:cubicBezTo>
                  <a:cubicBezTo>
                    <a:pt x="8475" y="1873"/>
                    <a:pt x="7108" y="1094"/>
                    <a:pt x="5813" y="1094"/>
                  </a:cubicBezTo>
                  <a:cubicBezTo>
                    <a:pt x="5349" y="1094"/>
                    <a:pt x="4893" y="1194"/>
                    <a:pt x="4451" y="1468"/>
                  </a:cubicBezTo>
                  <a:cubicBezTo>
                    <a:pt x="2606" y="2581"/>
                    <a:pt x="883" y="3260"/>
                    <a:pt x="0" y="5814"/>
                  </a:cubicBezTo>
                  <a:cubicBezTo>
                    <a:pt x="0" y="5814"/>
                    <a:pt x="2010" y="9917"/>
                    <a:pt x="2195" y="10734"/>
                  </a:cubicBezTo>
                  <a:cubicBezTo>
                    <a:pt x="2359" y="10788"/>
                    <a:pt x="2565" y="10896"/>
                    <a:pt x="2748" y="10977"/>
                  </a:cubicBezTo>
                  <a:cubicBezTo>
                    <a:pt x="3303" y="11249"/>
                    <a:pt x="3857" y="11548"/>
                    <a:pt x="4390" y="11820"/>
                  </a:cubicBezTo>
                  <a:cubicBezTo>
                    <a:pt x="4245" y="11330"/>
                    <a:pt x="4184" y="10896"/>
                    <a:pt x="4288" y="10351"/>
                  </a:cubicBezTo>
                  <a:cubicBezTo>
                    <a:pt x="4451" y="9564"/>
                    <a:pt x="4841" y="8966"/>
                    <a:pt x="5272" y="8451"/>
                  </a:cubicBezTo>
                  <a:cubicBezTo>
                    <a:pt x="5791" y="7855"/>
                    <a:pt x="6426" y="7395"/>
                    <a:pt x="7078" y="7395"/>
                  </a:cubicBezTo>
                  <a:cubicBezTo>
                    <a:pt x="7201" y="7395"/>
                    <a:pt x="7323" y="7411"/>
                    <a:pt x="7447" y="7444"/>
                  </a:cubicBezTo>
                  <a:cubicBezTo>
                    <a:pt x="8205" y="7635"/>
                    <a:pt x="8800" y="8559"/>
                    <a:pt x="9170" y="9537"/>
                  </a:cubicBezTo>
                  <a:cubicBezTo>
                    <a:pt x="9723" y="11060"/>
                    <a:pt x="9170" y="12607"/>
                    <a:pt x="9129" y="14266"/>
                  </a:cubicBezTo>
                  <a:cubicBezTo>
                    <a:pt x="9538" y="14455"/>
                    <a:pt x="9989" y="14700"/>
                    <a:pt x="10400" y="14918"/>
                  </a:cubicBezTo>
                  <a:cubicBezTo>
                    <a:pt x="11426" y="15460"/>
                    <a:pt x="12514" y="16031"/>
                    <a:pt x="13272" y="17146"/>
                  </a:cubicBezTo>
                  <a:cubicBezTo>
                    <a:pt x="13435" y="17119"/>
                    <a:pt x="13620" y="17090"/>
                    <a:pt x="13785" y="17036"/>
                  </a:cubicBezTo>
                  <a:cubicBezTo>
                    <a:pt x="14133" y="16982"/>
                    <a:pt x="14503" y="16764"/>
                    <a:pt x="14831" y="16548"/>
                  </a:cubicBezTo>
                  <a:cubicBezTo>
                    <a:pt x="15447" y="17580"/>
                    <a:pt x="16144" y="18884"/>
                    <a:pt x="16883" y="19536"/>
                  </a:cubicBezTo>
                  <a:cubicBezTo>
                    <a:pt x="16985" y="20568"/>
                    <a:pt x="15528" y="19617"/>
                    <a:pt x="15447" y="21600"/>
                  </a:cubicBezTo>
                  <a:lnTo>
                    <a:pt x="19775" y="21600"/>
                  </a:lnTo>
                  <a:cubicBezTo>
                    <a:pt x="20144" y="19754"/>
                    <a:pt x="19529" y="19536"/>
                    <a:pt x="19775" y="18585"/>
                  </a:cubicBezTo>
                  <a:cubicBezTo>
                    <a:pt x="20062" y="17526"/>
                    <a:pt x="20514" y="16494"/>
                    <a:pt x="20451" y="15406"/>
                  </a:cubicBezTo>
                  <a:cubicBezTo>
                    <a:pt x="20390" y="14565"/>
                    <a:pt x="20288" y="14129"/>
                    <a:pt x="19733" y="13776"/>
                  </a:cubicBezTo>
                  <a:cubicBezTo>
                    <a:pt x="21006" y="11739"/>
                    <a:pt x="21600" y="8858"/>
                    <a:pt x="21293" y="6140"/>
                  </a:cubicBezTo>
                  <a:cubicBezTo>
                    <a:pt x="20985" y="3424"/>
                    <a:pt x="19857" y="2093"/>
                    <a:pt x="18195" y="706"/>
                  </a:cubicBezTo>
                  <a:cubicBezTo>
                    <a:pt x="17574" y="195"/>
                    <a:pt x="16920" y="0"/>
                    <a:pt x="1624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3" name="Google Shape;859;p38"/>
            <p:cNvSpPr/>
            <p:nvPr/>
          </p:nvSpPr>
          <p:spPr bwMode="auto">
            <a:xfrm>
              <a:off x="2132019" y="532450"/>
              <a:ext cx="280235" cy="358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5" h="21600" fill="norm" stroke="1" extrusionOk="0">
                  <a:moveTo>
                    <a:pt x="9754" y="0"/>
                  </a:moveTo>
                  <a:cubicBezTo>
                    <a:pt x="8639" y="0"/>
                    <a:pt x="7545" y="199"/>
                    <a:pt x="6516" y="614"/>
                  </a:cubicBezTo>
                  <a:cubicBezTo>
                    <a:pt x="3011" y="2150"/>
                    <a:pt x="620" y="5583"/>
                    <a:pt x="202" y="9124"/>
                  </a:cubicBezTo>
                  <a:cubicBezTo>
                    <a:pt x="-355" y="12675"/>
                    <a:pt x="342" y="16216"/>
                    <a:pt x="1049" y="19531"/>
                  </a:cubicBezTo>
                  <a:lnTo>
                    <a:pt x="910" y="21184"/>
                  </a:lnTo>
                  <a:cubicBezTo>
                    <a:pt x="2228" y="21464"/>
                    <a:pt x="3601" y="21600"/>
                    <a:pt x="4962" y="21600"/>
                  </a:cubicBezTo>
                  <a:cubicBezTo>
                    <a:pt x="8789" y="21600"/>
                    <a:pt x="12594" y="20489"/>
                    <a:pt x="15489" y="18230"/>
                  </a:cubicBezTo>
                  <a:cubicBezTo>
                    <a:pt x="19283" y="15267"/>
                    <a:pt x="21245" y="9955"/>
                    <a:pt x="19283" y="5700"/>
                  </a:cubicBezTo>
                  <a:cubicBezTo>
                    <a:pt x="17750" y="2385"/>
                    <a:pt x="13666" y="0"/>
                    <a:pt x="975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4" name="Google Shape;860;p38"/>
            <p:cNvSpPr/>
            <p:nvPr/>
          </p:nvSpPr>
          <p:spPr bwMode="auto">
            <a:xfrm>
              <a:off x="490499" y="1136533"/>
              <a:ext cx="1060329" cy="4799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1202" y="8589"/>
                    <a:pt x="5782" y="21600"/>
                    <a:pt x="16925" y="21600"/>
                  </a:cubicBezTo>
                  <a:cubicBezTo>
                    <a:pt x="18369" y="21600"/>
                    <a:pt x="19925" y="21378"/>
                    <a:pt x="21600" y="20906"/>
                  </a:cubicBezTo>
                  <a:cubicBezTo>
                    <a:pt x="20123" y="17285"/>
                    <a:pt x="18006" y="15431"/>
                    <a:pt x="16010" y="13672"/>
                  </a:cubicBezTo>
                  <a:cubicBezTo>
                    <a:pt x="11018" y="9351"/>
                    <a:pt x="6109" y="5022"/>
                    <a:pt x="1117" y="789"/>
                  </a:cubicBezTo>
                  <a:cubicBezTo>
                    <a:pt x="760" y="438"/>
                    <a:pt x="400" y="8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5" name="Google Shape;861;p38"/>
            <p:cNvSpPr/>
            <p:nvPr/>
          </p:nvSpPr>
          <p:spPr bwMode="auto">
            <a:xfrm>
              <a:off x="116184" y="115450"/>
              <a:ext cx="237111" cy="258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24" y="0"/>
                  </a:moveTo>
                  <a:cubicBezTo>
                    <a:pt x="3029" y="0"/>
                    <a:pt x="0" y="4903"/>
                    <a:pt x="0" y="10794"/>
                  </a:cubicBezTo>
                  <a:cubicBezTo>
                    <a:pt x="0" y="16685"/>
                    <a:pt x="3398" y="21600"/>
                    <a:pt x="9824" y="21600"/>
                  </a:cubicBezTo>
                  <a:cubicBezTo>
                    <a:pt x="16251" y="21600"/>
                    <a:pt x="21600" y="16685"/>
                    <a:pt x="21600" y="10794"/>
                  </a:cubicBezTo>
                  <a:cubicBezTo>
                    <a:pt x="21600" y="4903"/>
                    <a:pt x="16251" y="0"/>
                    <a:pt x="982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6" name="Google Shape;862;p38"/>
            <p:cNvSpPr/>
            <p:nvPr/>
          </p:nvSpPr>
          <p:spPr bwMode="auto">
            <a:xfrm>
              <a:off x="176997" y="184050"/>
              <a:ext cx="176299" cy="190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37" y="0"/>
                  </a:moveTo>
                  <a:cubicBezTo>
                    <a:pt x="3358" y="0"/>
                    <a:pt x="0" y="4664"/>
                    <a:pt x="0" y="10689"/>
                  </a:cubicBezTo>
                  <a:cubicBezTo>
                    <a:pt x="0" y="16698"/>
                    <a:pt x="3358" y="21600"/>
                    <a:pt x="9837" y="21600"/>
                  </a:cubicBezTo>
                  <a:cubicBezTo>
                    <a:pt x="16315" y="21600"/>
                    <a:pt x="21600" y="16919"/>
                    <a:pt x="21600" y="10689"/>
                  </a:cubicBezTo>
                  <a:cubicBezTo>
                    <a:pt x="21600" y="4664"/>
                    <a:pt x="16315" y="0"/>
                    <a:pt x="9837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7" name="Google Shape;863;p38"/>
            <p:cNvSpPr/>
            <p:nvPr/>
          </p:nvSpPr>
          <p:spPr bwMode="auto">
            <a:xfrm>
              <a:off x="721768" y="115450"/>
              <a:ext cx="237111" cy="258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789" y="0"/>
                  </a:moveTo>
                  <a:cubicBezTo>
                    <a:pt x="5362" y="0"/>
                    <a:pt x="0" y="4903"/>
                    <a:pt x="0" y="10794"/>
                  </a:cubicBezTo>
                  <a:cubicBezTo>
                    <a:pt x="0" y="16685"/>
                    <a:pt x="5362" y="21600"/>
                    <a:pt x="11789" y="21600"/>
                  </a:cubicBezTo>
                  <a:cubicBezTo>
                    <a:pt x="18216" y="21600"/>
                    <a:pt x="21600" y="16685"/>
                    <a:pt x="21600" y="10794"/>
                  </a:cubicBezTo>
                  <a:cubicBezTo>
                    <a:pt x="21600" y="4903"/>
                    <a:pt x="18393" y="0"/>
                    <a:pt x="117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8" name="Google Shape;864;p38"/>
            <p:cNvSpPr/>
            <p:nvPr/>
          </p:nvSpPr>
          <p:spPr bwMode="auto">
            <a:xfrm>
              <a:off x="721768" y="184050"/>
              <a:ext cx="176448" cy="190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515" y="0"/>
                  </a:moveTo>
                  <a:cubicBezTo>
                    <a:pt x="5042" y="0"/>
                    <a:pt x="0" y="4664"/>
                    <a:pt x="0" y="10689"/>
                  </a:cubicBezTo>
                  <a:cubicBezTo>
                    <a:pt x="0" y="16919"/>
                    <a:pt x="5281" y="21600"/>
                    <a:pt x="11515" y="21600"/>
                  </a:cubicBezTo>
                  <a:cubicBezTo>
                    <a:pt x="18244" y="21600"/>
                    <a:pt x="21600" y="16698"/>
                    <a:pt x="21600" y="10689"/>
                  </a:cubicBezTo>
                  <a:cubicBezTo>
                    <a:pt x="21600" y="4664"/>
                    <a:pt x="18244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9" name="Google Shape;865;p38"/>
            <p:cNvSpPr/>
            <p:nvPr/>
          </p:nvSpPr>
          <p:spPr bwMode="auto">
            <a:xfrm>
              <a:off x="104351" y="170271"/>
              <a:ext cx="866357" cy="791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791" y="0"/>
                    <a:pt x="0" y="5292"/>
                    <a:pt x="0" y="11871"/>
                  </a:cubicBezTo>
                  <a:cubicBezTo>
                    <a:pt x="0" y="18392"/>
                    <a:pt x="4791" y="21600"/>
                    <a:pt x="10800" y="21600"/>
                  </a:cubicBezTo>
                  <a:cubicBezTo>
                    <a:pt x="16760" y="21600"/>
                    <a:pt x="21600" y="18392"/>
                    <a:pt x="21600" y="11871"/>
                  </a:cubicBezTo>
                  <a:cubicBezTo>
                    <a:pt x="21600" y="5292"/>
                    <a:pt x="16760" y="0"/>
                    <a:pt x="1080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0" name="Google Shape;866;p38"/>
            <p:cNvSpPr/>
            <p:nvPr/>
          </p:nvSpPr>
          <p:spPr bwMode="auto">
            <a:xfrm>
              <a:off x="374516" y="646437"/>
              <a:ext cx="328582" cy="321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92" h="21600" fill="norm" stroke="1" extrusionOk="0">
                  <a:moveTo>
                    <a:pt x="9775" y="0"/>
                  </a:moveTo>
                  <a:cubicBezTo>
                    <a:pt x="9152" y="0"/>
                    <a:pt x="8539" y="272"/>
                    <a:pt x="8294" y="664"/>
                  </a:cubicBezTo>
                  <a:cubicBezTo>
                    <a:pt x="4964" y="4086"/>
                    <a:pt x="890" y="7247"/>
                    <a:pt x="22" y="12380"/>
                  </a:cubicBezTo>
                  <a:cubicBezTo>
                    <a:pt x="-346" y="17916"/>
                    <a:pt x="3974" y="21338"/>
                    <a:pt x="8417" y="21600"/>
                  </a:cubicBezTo>
                  <a:lnTo>
                    <a:pt x="12246" y="21600"/>
                  </a:lnTo>
                  <a:cubicBezTo>
                    <a:pt x="16934" y="21600"/>
                    <a:pt x="21254" y="17916"/>
                    <a:pt x="20631" y="12380"/>
                  </a:cubicBezTo>
                  <a:cubicBezTo>
                    <a:pt x="19651" y="6985"/>
                    <a:pt x="15698" y="4086"/>
                    <a:pt x="12369" y="664"/>
                  </a:cubicBezTo>
                  <a:cubicBezTo>
                    <a:pt x="11991" y="141"/>
                    <a:pt x="11501" y="0"/>
                    <a:pt x="1088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1" name="Google Shape;867;p38"/>
            <p:cNvSpPr/>
            <p:nvPr/>
          </p:nvSpPr>
          <p:spPr bwMode="auto">
            <a:xfrm>
              <a:off x="680623" y="885275"/>
              <a:ext cx="502573" cy="1035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9" h="21600" fill="norm" stroke="1" extrusionOk="0">
                  <a:moveTo>
                    <a:pt x="11143" y="0"/>
                  </a:moveTo>
                  <a:cubicBezTo>
                    <a:pt x="8565" y="0"/>
                    <a:pt x="6025" y="700"/>
                    <a:pt x="3994" y="1604"/>
                  </a:cubicBezTo>
                  <a:cubicBezTo>
                    <a:pt x="2306" y="2385"/>
                    <a:pt x="785" y="3293"/>
                    <a:pt x="220" y="4490"/>
                  </a:cubicBezTo>
                  <a:cubicBezTo>
                    <a:pt x="-185" y="5313"/>
                    <a:pt x="-19" y="6056"/>
                    <a:pt x="619" y="6715"/>
                  </a:cubicBezTo>
                  <a:cubicBezTo>
                    <a:pt x="785" y="6964"/>
                    <a:pt x="1104" y="7209"/>
                    <a:pt x="1423" y="7540"/>
                  </a:cubicBezTo>
                  <a:cubicBezTo>
                    <a:pt x="3994" y="9724"/>
                    <a:pt x="6725" y="12034"/>
                    <a:pt x="7449" y="14589"/>
                  </a:cubicBezTo>
                  <a:cubicBezTo>
                    <a:pt x="7847" y="16032"/>
                    <a:pt x="7847" y="17475"/>
                    <a:pt x="6964" y="18837"/>
                  </a:cubicBezTo>
                  <a:cubicBezTo>
                    <a:pt x="5037" y="19331"/>
                    <a:pt x="140" y="19249"/>
                    <a:pt x="300" y="21600"/>
                  </a:cubicBezTo>
                  <a:lnTo>
                    <a:pt x="14432" y="21600"/>
                  </a:lnTo>
                  <a:cubicBezTo>
                    <a:pt x="18206" y="18673"/>
                    <a:pt x="19973" y="14879"/>
                    <a:pt x="19408" y="11290"/>
                  </a:cubicBezTo>
                  <a:cubicBezTo>
                    <a:pt x="19169" y="10962"/>
                    <a:pt x="19089" y="10672"/>
                    <a:pt x="19169" y="10427"/>
                  </a:cubicBezTo>
                  <a:cubicBezTo>
                    <a:pt x="19249" y="7912"/>
                    <a:pt x="21415" y="5602"/>
                    <a:pt x="19249" y="3252"/>
                  </a:cubicBezTo>
                  <a:cubicBezTo>
                    <a:pt x="17887" y="1768"/>
                    <a:pt x="15555" y="366"/>
                    <a:pt x="12585" y="76"/>
                  </a:cubicBezTo>
                  <a:cubicBezTo>
                    <a:pt x="12106" y="25"/>
                    <a:pt x="11621" y="0"/>
                    <a:pt x="1114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2" name="Google Shape;868;p38"/>
            <p:cNvSpPr/>
            <p:nvPr/>
          </p:nvSpPr>
          <p:spPr bwMode="auto">
            <a:xfrm>
              <a:off x="696304" y="558363"/>
              <a:ext cx="58867" cy="58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3" y="0"/>
                  </a:moveTo>
                  <a:cubicBezTo>
                    <a:pt x="4342" y="0"/>
                    <a:pt x="0" y="4298"/>
                    <a:pt x="0" y="10800"/>
                  </a:cubicBezTo>
                  <a:cubicBezTo>
                    <a:pt x="0" y="17302"/>
                    <a:pt x="4342" y="21600"/>
                    <a:pt x="10773" y="21600"/>
                  </a:cubicBezTo>
                  <a:cubicBezTo>
                    <a:pt x="17258" y="21600"/>
                    <a:pt x="21600" y="17302"/>
                    <a:pt x="21600" y="10800"/>
                  </a:cubicBezTo>
                  <a:cubicBezTo>
                    <a:pt x="21600" y="4298"/>
                    <a:pt x="17258" y="0"/>
                    <a:pt x="10773" y="0"/>
                  </a:cubicBezTo>
                  <a:close/>
                </a:path>
              </a:pathLst>
            </a:custGeom>
            <a:solidFill>
              <a:srgbClr val="38353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3" name="Google Shape;869;p38"/>
            <p:cNvSpPr/>
            <p:nvPr/>
          </p:nvSpPr>
          <p:spPr bwMode="auto">
            <a:xfrm>
              <a:off x="692409" y="552372"/>
              <a:ext cx="68602" cy="68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470" y="2500"/>
                  </a:moveTo>
                  <a:cubicBezTo>
                    <a:pt x="15422" y="2500"/>
                    <a:pt x="19100" y="6178"/>
                    <a:pt x="19100" y="11130"/>
                  </a:cubicBezTo>
                  <a:cubicBezTo>
                    <a:pt x="19100" y="15469"/>
                    <a:pt x="15422" y="19761"/>
                    <a:pt x="10470" y="19761"/>
                  </a:cubicBezTo>
                  <a:cubicBezTo>
                    <a:pt x="6178" y="19761"/>
                    <a:pt x="1839" y="15469"/>
                    <a:pt x="1839" y="11130"/>
                  </a:cubicBezTo>
                  <a:cubicBezTo>
                    <a:pt x="1839" y="6178"/>
                    <a:pt x="6178" y="2500"/>
                    <a:pt x="10470" y="2500"/>
                  </a:cubicBezTo>
                  <a:close/>
                  <a:moveTo>
                    <a:pt x="10470" y="0"/>
                  </a:moveTo>
                  <a:cubicBezTo>
                    <a:pt x="4292" y="0"/>
                    <a:pt x="0" y="4952"/>
                    <a:pt x="0" y="11130"/>
                  </a:cubicBezTo>
                  <a:cubicBezTo>
                    <a:pt x="0" y="17308"/>
                    <a:pt x="4292" y="21600"/>
                    <a:pt x="10470" y="21600"/>
                  </a:cubicBezTo>
                  <a:cubicBezTo>
                    <a:pt x="16648" y="21600"/>
                    <a:pt x="21600" y="17308"/>
                    <a:pt x="21600" y="11130"/>
                  </a:cubicBezTo>
                  <a:cubicBezTo>
                    <a:pt x="21600" y="4952"/>
                    <a:pt x="16648" y="0"/>
                    <a:pt x="1047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4" name="Google Shape;870;p38"/>
            <p:cNvSpPr/>
            <p:nvPr/>
          </p:nvSpPr>
          <p:spPr bwMode="auto">
            <a:xfrm>
              <a:off x="321990" y="558363"/>
              <a:ext cx="58717" cy="58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298" y="0"/>
                    <a:pt x="0" y="4298"/>
                    <a:pt x="0" y="10800"/>
                  </a:cubicBezTo>
                  <a:cubicBezTo>
                    <a:pt x="0" y="17302"/>
                    <a:pt x="4298" y="21600"/>
                    <a:pt x="10800" y="21600"/>
                  </a:cubicBezTo>
                  <a:cubicBezTo>
                    <a:pt x="17302" y="21600"/>
                    <a:pt x="21600" y="17302"/>
                    <a:pt x="21600" y="10800"/>
                  </a:cubicBezTo>
                  <a:cubicBezTo>
                    <a:pt x="21600" y="4298"/>
                    <a:pt x="17302" y="0"/>
                    <a:pt x="10800" y="0"/>
                  </a:cubicBezTo>
                  <a:close/>
                </a:path>
              </a:pathLst>
            </a:custGeom>
            <a:solidFill>
              <a:srgbClr val="38353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5" name="Google Shape;871;p38"/>
            <p:cNvSpPr/>
            <p:nvPr/>
          </p:nvSpPr>
          <p:spPr bwMode="auto">
            <a:xfrm>
              <a:off x="320043" y="552372"/>
              <a:ext cx="66655" cy="68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6" y="2500"/>
                  </a:moveTo>
                  <a:cubicBezTo>
                    <a:pt x="15872" y="2500"/>
                    <a:pt x="19658" y="6178"/>
                    <a:pt x="19658" y="11130"/>
                  </a:cubicBezTo>
                  <a:cubicBezTo>
                    <a:pt x="19658" y="15469"/>
                    <a:pt x="15872" y="19761"/>
                    <a:pt x="10776" y="19761"/>
                  </a:cubicBezTo>
                  <a:cubicBezTo>
                    <a:pt x="6359" y="19761"/>
                    <a:pt x="1893" y="15469"/>
                    <a:pt x="1893" y="11130"/>
                  </a:cubicBezTo>
                  <a:cubicBezTo>
                    <a:pt x="1893" y="6178"/>
                    <a:pt x="5048" y="2500"/>
                    <a:pt x="10776" y="2500"/>
                  </a:cubicBezTo>
                  <a:close/>
                  <a:moveTo>
                    <a:pt x="10776" y="0"/>
                  </a:moveTo>
                  <a:cubicBezTo>
                    <a:pt x="4417" y="0"/>
                    <a:pt x="0" y="4952"/>
                    <a:pt x="0" y="11130"/>
                  </a:cubicBezTo>
                  <a:cubicBezTo>
                    <a:pt x="0" y="17308"/>
                    <a:pt x="4417" y="21600"/>
                    <a:pt x="10776" y="21600"/>
                  </a:cubicBezTo>
                  <a:cubicBezTo>
                    <a:pt x="17134" y="21600"/>
                    <a:pt x="21600" y="17308"/>
                    <a:pt x="21600" y="11130"/>
                  </a:cubicBezTo>
                  <a:cubicBezTo>
                    <a:pt x="21600" y="4952"/>
                    <a:pt x="17134" y="0"/>
                    <a:pt x="1077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6" name="Google Shape;872;p38"/>
            <p:cNvSpPr/>
            <p:nvPr/>
          </p:nvSpPr>
          <p:spPr bwMode="auto">
            <a:xfrm>
              <a:off x="468930" y="722977"/>
              <a:ext cx="137205" cy="97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622" y="0"/>
                    <a:pt x="0" y="4756"/>
                    <a:pt x="0" y="10800"/>
                  </a:cubicBezTo>
                  <a:cubicBezTo>
                    <a:pt x="0" y="16415"/>
                    <a:pt x="4952" y="21600"/>
                    <a:pt x="10800" y="21600"/>
                  </a:cubicBezTo>
                  <a:cubicBezTo>
                    <a:pt x="16978" y="21600"/>
                    <a:pt x="21600" y="16415"/>
                    <a:pt x="21600" y="10800"/>
                  </a:cubicBezTo>
                  <a:cubicBezTo>
                    <a:pt x="21600" y="4756"/>
                    <a:pt x="16978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39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Limitations</a:t>
            </a:r>
            <a:endParaRPr/>
          </a:p>
        </p:txBody>
      </p:sp>
      <p:sp>
        <p:nvSpPr>
          <p:cNvPr id="1540" name="Google Shape;755;p36"/>
          <p:cNvSpPr txBox="1"/>
          <p:nvPr/>
        </p:nvSpPr>
        <p:spPr bwMode="auto"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08</a:t>
            </a:r>
            <a:endParaRPr/>
          </a:p>
        </p:txBody>
      </p:sp>
      <p:grpSp>
        <p:nvGrpSpPr>
          <p:cNvPr id="1576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541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75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542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3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4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5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6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549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547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548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550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1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2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3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4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5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6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7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8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9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0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1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2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3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4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5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6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7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8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9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0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1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2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3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4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577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591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578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90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579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0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1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2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3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4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5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6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7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8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9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593" name="Google Shape;627;p34"/>
          <p:cNvSpPr txBox="1"/>
          <p:nvPr/>
        </p:nvSpPr>
        <p:spPr bwMode="auto">
          <a:xfrm>
            <a:off x="3055434" y="1261164"/>
            <a:ext cx="2620401" cy="1024753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 lnSpcReduction="10000"/>
          </a:bodyPr>
          <a:lstStyle>
            <a:lvl1pPr defTabSz="722376">
              <a:lnSpc>
                <a:spcPct val="114999"/>
              </a:lnSpc>
              <a:defRPr sz="175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Limited to 500 images; accuracy could improve with larger datasets</a:t>
            </a:r>
            <a:endParaRPr/>
          </a:p>
        </p:txBody>
      </p:sp>
      <p:grpSp>
        <p:nvGrpSpPr>
          <p:cNvPr id="1608" name="Google Shape;1554;p51"/>
          <p:cNvGrpSpPr/>
          <p:nvPr/>
        </p:nvGrpSpPr>
        <p:grpSpPr bwMode="auto">
          <a:xfrm flipH="1">
            <a:off x="585282" y="3260874"/>
            <a:ext cx="1958165" cy="1901973"/>
            <a:chOff x="0" y="0"/>
            <a:chExt cx="1958163" cy="1901972"/>
          </a:xfrm>
        </p:grpSpPr>
        <p:sp>
          <p:nvSpPr>
            <p:cNvPr id="1594" name="Google Shape;1555;p51"/>
            <p:cNvSpPr/>
            <p:nvPr/>
          </p:nvSpPr>
          <p:spPr bwMode="auto">
            <a:xfrm>
              <a:off x="0" y="0"/>
              <a:ext cx="1958163" cy="190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fill="norm" stroke="1" extrusionOk="0">
                  <a:moveTo>
                    <a:pt x="5178" y="0"/>
                  </a:moveTo>
                  <a:cubicBezTo>
                    <a:pt x="3373" y="0"/>
                    <a:pt x="1775" y="915"/>
                    <a:pt x="768" y="2526"/>
                  </a:cubicBezTo>
                  <a:cubicBezTo>
                    <a:pt x="-136" y="4027"/>
                    <a:pt x="-274" y="6297"/>
                    <a:pt x="524" y="7908"/>
                  </a:cubicBezTo>
                  <a:cubicBezTo>
                    <a:pt x="1011" y="8970"/>
                    <a:pt x="1809" y="9665"/>
                    <a:pt x="2817" y="9958"/>
                  </a:cubicBezTo>
                  <a:cubicBezTo>
                    <a:pt x="2921" y="10288"/>
                    <a:pt x="3025" y="10580"/>
                    <a:pt x="3164" y="10837"/>
                  </a:cubicBezTo>
                  <a:cubicBezTo>
                    <a:pt x="3477" y="11495"/>
                    <a:pt x="3893" y="12081"/>
                    <a:pt x="4414" y="12484"/>
                  </a:cubicBezTo>
                  <a:cubicBezTo>
                    <a:pt x="4831" y="14608"/>
                    <a:pt x="5526" y="18708"/>
                    <a:pt x="5560" y="19001"/>
                  </a:cubicBezTo>
                  <a:cubicBezTo>
                    <a:pt x="5560" y="19037"/>
                    <a:pt x="5594" y="19111"/>
                    <a:pt x="5594" y="19183"/>
                  </a:cubicBezTo>
                  <a:cubicBezTo>
                    <a:pt x="5872" y="20282"/>
                    <a:pt x="6776" y="21014"/>
                    <a:pt x="7817" y="21014"/>
                  </a:cubicBezTo>
                  <a:lnTo>
                    <a:pt x="7991" y="21014"/>
                  </a:lnTo>
                  <a:cubicBezTo>
                    <a:pt x="8129" y="21051"/>
                    <a:pt x="8303" y="21051"/>
                    <a:pt x="8407" y="21051"/>
                  </a:cubicBezTo>
                  <a:cubicBezTo>
                    <a:pt x="8651" y="21051"/>
                    <a:pt x="8825" y="21014"/>
                    <a:pt x="9033" y="20940"/>
                  </a:cubicBezTo>
                  <a:cubicBezTo>
                    <a:pt x="9241" y="21014"/>
                    <a:pt x="9450" y="21051"/>
                    <a:pt x="9623" y="21051"/>
                  </a:cubicBezTo>
                  <a:cubicBezTo>
                    <a:pt x="9901" y="21051"/>
                    <a:pt x="10144" y="21014"/>
                    <a:pt x="10422" y="20904"/>
                  </a:cubicBezTo>
                  <a:lnTo>
                    <a:pt x="10560" y="20904"/>
                  </a:lnTo>
                  <a:cubicBezTo>
                    <a:pt x="11082" y="20831"/>
                    <a:pt x="11533" y="20539"/>
                    <a:pt x="11880" y="20099"/>
                  </a:cubicBezTo>
                  <a:cubicBezTo>
                    <a:pt x="11985" y="19989"/>
                    <a:pt x="12019" y="19915"/>
                    <a:pt x="12054" y="19806"/>
                  </a:cubicBezTo>
                  <a:cubicBezTo>
                    <a:pt x="12124" y="19953"/>
                    <a:pt x="12193" y="20136"/>
                    <a:pt x="12332" y="20318"/>
                  </a:cubicBezTo>
                  <a:cubicBezTo>
                    <a:pt x="12679" y="20831"/>
                    <a:pt x="13235" y="21197"/>
                    <a:pt x="13859" y="21271"/>
                  </a:cubicBezTo>
                  <a:cubicBezTo>
                    <a:pt x="14103" y="21381"/>
                    <a:pt x="14381" y="21453"/>
                    <a:pt x="14659" y="21453"/>
                  </a:cubicBezTo>
                  <a:cubicBezTo>
                    <a:pt x="15006" y="21453"/>
                    <a:pt x="15492" y="21381"/>
                    <a:pt x="15978" y="21051"/>
                  </a:cubicBezTo>
                  <a:cubicBezTo>
                    <a:pt x="16360" y="21381"/>
                    <a:pt x="16846" y="21564"/>
                    <a:pt x="17332" y="21600"/>
                  </a:cubicBezTo>
                  <a:lnTo>
                    <a:pt x="17367" y="21600"/>
                  </a:lnTo>
                  <a:cubicBezTo>
                    <a:pt x="17541" y="21600"/>
                    <a:pt x="17749" y="21564"/>
                    <a:pt x="17923" y="21490"/>
                  </a:cubicBezTo>
                  <a:lnTo>
                    <a:pt x="18131" y="21490"/>
                  </a:lnTo>
                  <a:cubicBezTo>
                    <a:pt x="19243" y="21490"/>
                    <a:pt x="20180" y="20685"/>
                    <a:pt x="20389" y="19586"/>
                  </a:cubicBezTo>
                  <a:cubicBezTo>
                    <a:pt x="20458" y="19440"/>
                    <a:pt x="20528" y="18561"/>
                    <a:pt x="20493" y="17793"/>
                  </a:cubicBezTo>
                  <a:cubicBezTo>
                    <a:pt x="20493" y="17426"/>
                    <a:pt x="20493" y="17061"/>
                    <a:pt x="20528" y="16658"/>
                  </a:cubicBezTo>
                  <a:cubicBezTo>
                    <a:pt x="20562" y="15889"/>
                    <a:pt x="20562" y="15047"/>
                    <a:pt x="20562" y="14241"/>
                  </a:cubicBezTo>
                  <a:lnTo>
                    <a:pt x="20632" y="14168"/>
                  </a:lnTo>
                  <a:cubicBezTo>
                    <a:pt x="20910" y="13802"/>
                    <a:pt x="21152" y="13399"/>
                    <a:pt x="21222" y="12960"/>
                  </a:cubicBezTo>
                  <a:cubicBezTo>
                    <a:pt x="21326" y="12558"/>
                    <a:pt x="21326" y="12191"/>
                    <a:pt x="21188" y="11826"/>
                  </a:cubicBezTo>
                  <a:cubicBezTo>
                    <a:pt x="21048" y="11313"/>
                    <a:pt x="20805" y="10837"/>
                    <a:pt x="20423" y="10544"/>
                  </a:cubicBezTo>
                  <a:cubicBezTo>
                    <a:pt x="20180" y="10067"/>
                    <a:pt x="19485" y="8750"/>
                    <a:pt x="17958" y="8567"/>
                  </a:cubicBezTo>
                  <a:cubicBezTo>
                    <a:pt x="17610" y="8384"/>
                    <a:pt x="17228" y="8201"/>
                    <a:pt x="16846" y="8055"/>
                  </a:cubicBezTo>
                  <a:lnTo>
                    <a:pt x="16464" y="7908"/>
                  </a:lnTo>
                  <a:cubicBezTo>
                    <a:pt x="17228" y="6297"/>
                    <a:pt x="17228" y="4577"/>
                    <a:pt x="16394" y="3111"/>
                  </a:cubicBezTo>
                  <a:cubicBezTo>
                    <a:pt x="15527" y="1538"/>
                    <a:pt x="13791" y="549"/>
                    <a:pt x="12019" y="549"/>
                  </a:cubicBezTo>
                  <a:cubicBezTo>
                    <a:pt x="10942" y="549"/>
                    <a:pt x="9901" y="915"/>
                    <a:pt x="9033" y="1611"/>
                  </a:cubicBezTo>
                  <a:lnTo>
                    <a:pt x="8894" y="1721"/>
                  </a:lnTo>
                  <a:lnTo>
                    <a:pt x="8859" y="1721"/>
                  </a:lnTo>
                  <a:cubicBezTo>
                    <a:pt x="7991" y="622"/>
                    <a:pt x="6671" y="0"/>
                    <a:pt x="517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07" name="Google Shape;1556;p51"/>
            <p:cNvGrpSpPr/>
            <p:nvPr/>
          </p:nvGrpSpPr>
          <p:grpSpPr bwMode="auto">
            <a:xfrm>
              <a:off x="59023" y="103757"/>
              <a:ext cx="1819851" cy="1712856"/>
              <a:chOff x="0" y="0"/>
              <a:chExt cx="1819849" cy="1712855"/>
            </a:xfrm>
          </p:grpSpPr>
          <p:sp>
            <p:nvSpPr>
              <p:cNvPr id="1595" name="Google Shape;1557;p51"/>
              <p:cNvSpPr/>
              <p:nvPr/>
            </p:nvSpPr>
            <p:spPr bwMode="auto">
              <a:xfrm>
                <a:off x="1277276" y="1265758"/>
                <a:ext cx="204095" cy="4398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47" h="21600" fill="norm" stroke="1" extrusionOk="0">
                    <a:moveTo>
                      <a:pt x="13300" y="0"/>
                    </a:moveTo>
                    <a:cubicBezTo>
                      <a:pt x="10057" y="0"/>
                      <a:pt x="6767" y="1019"/>
                      <a:pt x="5165" y="2212"/>
                    </a:cubicBezTo>
                    <a:cubicBezTo>
                      <a:pt x="5165" y="1849"/>
                      <a:pt x="4643" y="1664"/>
                      <a:pt x="4121" y="1664"/>
                    </a:cubicBezTo>
                    <a:cubicBezTo>
                      <a:pt x="3944" y="1664"/>
                      <a:pt x="3767" y="1684"/>
                      <a:pt x="3609" y="1727"/>
                    </a:cubicBezTo>
                    <a:cubicBezTo>
                      <a:pt x="3609" y="1727"/>
                      <a:pt x="3301" y="2047"/>
                      <a:pt x="3301" y="2212"/>
                    </a:cubicBezTo>
                    <a:cubicBezTo>
                      <a:pt x="3609" y="6579"/>
                      <a:pt x="3609" y="10305"/>
                      <a:pt x="2994" y="13861"/>
                    </a:cubicBezTo>
                    <a:cubicBezTo>
                      <a:pt x="1437" y="19368"/>
                      <a:pt x="-1675" y="20824"/>
                      <a:pt x="1130" y="20824"/>
                    </a:cubicBezTo>
                    <a:cubicBezTo>
                      <a:pt x="1437" y="20824"/>
                      <a:pt x="1745" y="20499"/>
                      <a:pt x="2369" y="20339"/>
                    </a:cubicBezTo>
                    <a:cubicBezTo>
                      <a:pt x="3301" y="20013"/>
                      <a:pt x="4550" y="19528"/>
                      <a:pt x="5789" y="19043"/>
                    </a:cubicBezTo>
                    <a:cubicBezTo>
                      <a:pt x="5789" y="19853"/>
                      <a:pt x="5482" y="20174"/>
                      <a:pt x="5482" y="20659"/>
                    </a:cubicBezTo>
                    <a:lnTo>
                      <a:pt x="5482" y="20984"/>
                    </a:lnTo>
                    <a:cubicBezTo>
                      <a:pt x="5482" y="21406"/>
                      <a:pt x="5724" y="21600"/>
                      <a:pt x="6152" y="21600"/>
                    </a:cubicBezTo>
                    <a:cubicBezTo>
                      <a:pt x="9004" y="21600"/>
                      <a:pt x="19925" y="12741"/>
                      <a:pt x="18844" y="3018"/>
                    </a:cubicBezTo>
                    <a:cubicBezTo>
                      <a:pt x="19776" y="2858"/>
                      <a:pt x="18844" y="1887"/>
                      <a:pt x="18537" y="1562"/>
                    </a:cubicBezTo>
                    <a:cubicBezTo>
                      <a:pt x="18537" y="1242"/>
                      <a:pt x="18537" y="267"/>
                      <a:pt x="17912" y="107"/>
                    </a:cubicBezTo>
                    <a:cubicBezTo>
                      <a:pt x="17493" y="107"/>
                      <a:pt x="17223" y="34"/>
                      <a:pt x="17083" y="34"/>
                    </a:cubicBezTo>
                    <a:cubicBezTo>
                      <a:pt x="17018" y="34"/>
                      <a:pt x="16980" y="53"/>
                      <a:pt x="16980" y="107"/>
                    </a:cubicBezTo>
                    <a:cubicBezTo>
                      <a:pt x="16664" y="107"/>
                      <a:pt x="16664" y="107"/>
                      <a:pt x="16664" y="432"/>
                    </a:cubicBezTo>
                    <a:cubicBezTo>
                      <a:pt x="15601" y="131"/>
                      <a:pt x="14455" y="0"/>
                      <a:pt x="13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6" name="Google Shape;1558;p51"/>
              <p:cNvSpPr/>
              <p:nvPr/>
            </p:nvSpPr>
            <p:spPr bwMode="auto">
              <a:xfrm>
                <a:off x="778309" y="55333"/>
                <a:ext cx="574806" cy="556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73" h="21600" fill="norm" stroke="1" extrusionOk="0">
                    <a:moveTo>
                      <a:pt x="8886" y="0"/>
                    </a:moveTo>
                    <a:cubicBezTo>
                      <a:pt x="6881" y="0"/>
                      <a:pt x="4863" y="709"/>
                      <a:pt x="3140" y="2289"/>
                    </a:cubicBezTo>
                    <a:cubicBezTo>
                      <a:pt x="2381" y="2929"/>
                      <a:pt x="1839" y="3569"/>
                      <a:pt x="1301" y="4589"/>
                    </a:cubicBezTo>
                    <a:cubicBezTo>
                      <a:pt x="649" y="5613"/>
                      <a:pt x="217" y="7150"/>
                      <a:pt x="0" y="8300"/>
                    </a:cubicBezTo>
                    <a:lnTo>
                      <a:pt x="0" y="8557"/>
                    </a:lnTo>
                    <a:cubicBezTo>
                      <a:pt x="0" y="8684"/>
                      <a:pt x="110" y="8684"/>
                      <a:pt x="217" y="8810"/>
                    </a:cubicBezTo>
                    <a:lnTo>
                      <a:pt x="435" y="8810"/>
                    </a:lnTo>
                    <a:cubicBezTo>
                      <a:pt x="542" y="8810"/>
                      <a:pt x="649" y="8684"/>
                      <a:pt x="759" y="8557"/>
                    </a:cubicBezTo>
                    <a:lnTo>
                      <a:pt x="759" y="8170"/>
                    </a:lnTo>
                    <a:cubicBezTo>
                      <a:pt x="1191" y="10474"/>
                      <a:pt x="3789" y="10984"/>
                      <a:pt x="5846" y="10984"/>
                    </a:cubicBezTo>
                    <a:cubicBezTo>
                      <a:pt x="5590" y="11287"/>
                      <a:pt x="5866" y="11743"/>
                      <a:pt x="6206" y="11743"/>
                    </a:cubicBezTo>
                    <a:cubicBezTo>
                      <a:pt x="6300" y="11743"/>
                      <a:pt x="6401" y="11709"/>
                      <a:pt x="6495" y="11624"/>
                    </a:cubicBezTo>
                    <a:cubicBezTo>
                      <a:pt x="7235" y="10589"/>
                      <a:pt x="8312" y="10148"/>
                      <a:pt x="9408" y="10148"/>
                    </a:cubicBezTo>
                    <a:cubicBezTo>
                      <a:pt x="10077" y="10148"/>
                      <a:pt x="10751" y="10313"/>
                      <a:pt x="11364" y="10601"/>
                    </a:cubicBezTo>
                    <a:cubicBezTo>
                      <a:pt x="14826" y="12391"/>
                      <a:pt x="14502" y="18146"/>
                      <a:pt x="11472" y="20703"/>
                    </a:cubicBezTo>
                    <a:cubicBezTo>
                      <a:pt x="11254" y="20833"/>
                      <a:pt x="11254" y="21343"/>
                      <a:pt x="11472" y="21473"/>
                    </a:cubicBezTo>
                    <a:cubicBezTo>
                      <a:pt x="11579" y="21600"/>
                      <a:pt x="11579" y="21600"/>
                      <a:pt x="11689" y="21600"/>
                    </a:cubicBezTo>
                    <a:cubicBezTo>
                      <a:pt x="14177" y="21217"/>
                      <a:pt x="16341" y="19043"/>
                      <a:pt x="17639" y="16229"/>
                    </a:cubicBezTo>
                    <a:cubicBezTo>
                      <a:pt x="21600" y="7261"/>
                      <a:pt x="15309" y="0"/>
                      <a:pt x="8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7" name="Google Shape;1559;p51"/>
              <p:cNvSpPr/>
              <p:nvPr/>
            </p:nvSpPr>
            <p:spPr bwMode="auto">
              <a:xfrm>
                <a:off x="0" y="0"/>
                <a:ext cx="597088" cy="5592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94" h="21600" fill="norm" stroke="1" extrusionOk="0">
                    <a:moveTo>
                      <a:pt x="10915" y="0"/>
                    </a:moveTo>
                    <a:cubicBezTo>
                      <a:pt x="7357" y="0"/>
                      <a:pt x="3690" y="1855"/>
                      <a:pt x="1495" y="5690"/>
                    </a:cubicBezTo>
                    <a:cubicBezTo>
                      <a:pt x="-1006" y="10399"/>
                      <a:pt x="-894" y="21218"/>
                      <a:pt x="5929" y="21600"/>
                    </a:cubicBezTo>
                    <a:cubicBezTo>
                      <a:pt x="6042" y="21600"/>
                      <a:pt x="6042" y="21600"/>
                      <a:pt x="6154" y="21474"/>
                    </a:cubicBezTo>
                    <a:cubicBezTo>
                      <a:pt x="6495" y="21348"/>
                      <a:pt x="6495" y="20963"/>
                      <a:pt x="6383" y="20837"/>
                    </a:cubicBezTo>
                    <a:cubicBezTo>
                      <a:pt x="2405" y="17181"/>
                      <a:pt x="5565" y="9838"/>
                      <a:pt x="9624" y="9838"/>
                    </a:cubicBezTo>
                    <a:cubicBezTo>
                      <a:pt x="10087" y="9838"/>
                      <a:pt x="10564" y="9934"/>
                      <a:pt x="11045" y="10144"/>
                    </a:cubicBezTo>
                    <a:cubicBezTo>
                      <a:pt x="11839" y="10655"/>
                      <a:pt x="12295" y="11037"/>
                      <a:pt x="12636" y="11418"/>
                    </a:cubicBezTo>
                    <a:cubicBezTo>
                      <a:pt x="12861" y="11800"/>
                      <a:pt x="12861" y="12307"/>
                      <a:pt x="13318" y="12307"/>
                    </a:cubicBezTo>
                    <a:cubicBezTo>
                      <a:pt x="13430" y="12437"/>
                      <a:pt x="13771" y="12563"/>
                      <a:pt x="13887" y="12563"/>
                    </a:cubicBezTo>
                    <a:cubicBezTo>
                      <a:pt x="14282" y="12796"/>
                      <a:pt x="14702" y="12903"/>
                      <a:pt x="15128" y="12903"/>
                    </a:cubicBezTo>
                    <a:cubicBezTo>
                      <a:pt x="17019" y="12903"/>
                      <a:pt x="19033" y="10823"/>
                      <a:pt x="19684" y="8743"/>
                    </a:cubicBezTo>
                    <a:cubicBezTo>
                      <a:pt x="19776" y="8850"/>
                      <a:pt x="19889" y="8896"/>
                      <a:pt x="20001" y="8896"/>
                    </a:cubicBezTo>
                    <a:cubicBezTo>
                      <a:pt x="20294" y="8896"/>
                      <a:pt x="20594" y="8567"/>
                      <a:pt x="20594" y="8106"/>
                    </a:cubicBezTo>
                    <a:cubicBezTo>
                      <a:pt x="19466" y="2782"/>
                      <a:pt x="15274" y="0"/>
                      <a:pt x="109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8" name="Google Shape;1560;p51"/>
              <p:cNvSpPr/>
              <p:nvPr/>
            </p:nvSpPr>
            <p:spPr bwMode="auto">
              <a:xfrm>
                <a:off x="224076" y="174498"/>
                <a:ext cx="1595774" cy="1538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3" h="21600" fill="norm" stroke="1" extrusionOk="0">
                    <a:moveTo>
                      <a:pt x="5850" y="0"/>
                    </a:moveTo>
                    <a:cubicBezTo>
                      <a:pt x="4111" y="0"/>
                      <a:pt x="2389" y="776"/>
                      <a:pt x="1421" y="2440"/>
                    </a:cubicBezTo>
                    <a:cubicBezTo>
                      <a:pt x="1051" y="2055"/>
                      <a:pt x="746" y="1905"/>
                      <a:pt x="513" y="1905"/>
                    </a:cubicBezTo>
                    <a:cubicBezTo>
                      <a:pt x="-227" y="1905"/>
                      <a:pt x="-219" y="3421"/>
                      <a:pt x="890" y="3597"/>
                    </a:cubicBezTo>
                    <a:cubicBezTo>
                      <a:pt x="-80" y="6698"/>
                      <a:pt x="1421" y="9522"/>
                      <a:pt x="3010" y="10031"/>
                    </a:cubicBezTo>
                    <a:cubicBezTo>
                      <a:pt x="3318" y="11881"/>
                      <a:pt x="4864" y="20582"/>
                      <a:pt x="4864" y="20861"/>
                    </a:cubicBezTo>
                    <a:cubicBezTo>
                      <a:pt x="4864" y="20906"/>
                      <a:pt x="4996" y="20952"/>
                      <a:pt x="5040" y="20952"/>
                    </a:cubicBezTo>
                    <a:cubicBezTo>
                      <a:pt x="5084" y="20952"/>
                      <a:pt x="5172" y="20906"/>
                      <a:pt x="5216" y="20861"/>
                    </a:cubicBezTo>
                    <a:cubicBezTo>
                      <a:pt x="5305" y="20720"/>
                      <a:pt x="5393" y="20582"/>
                      <a:pt x="5437" y="20397"/>
                    </a:cubicBezTo>
                    <a:cubicBezTo>
                      <a:pt x="5526" y="20629"/>
                      <a:pt x="5658" y="20813"/>
                      <a:pt x="5834" y="20952"/>
                    </a:cubicBezTo>
                    <a:cubicBezTo>
                      <a:pt x="5857" y="20999"/>
                      <a:pt x="5879" y="21021"/>
                      <a:pt x="5900" y="21021"/>
                    </a:cubicBezTo>
                    <a:cubicBezTo>
                      <a:pt x="5923" y="21021"/>
                      <a:pt x="5945" y="20999"/>
                      <a:pt x="5966" y="20952"/>
                    </a:cubicBezTo>
                    <a:lnTo>
                      <a:pt x="6055" y="20906"/>
                    </a:lnTo>
                    <a:cubicBezTo>
                      <a:pt x="6320" y="20675"/>
                      <a:pt x="6187" y="16787"/>
                      <a:pt x="5834" y="15075"/>
                    </a:cubicBezTo>
                    <a:cubicBezTo>
                      <a:pt x="5923" y="15121"/>
                      <a:pt x="6055" y="15121"/>
                      <a:pt x="6144" y="15168"/>
                    </a:cubicBezTo>
                    <a:cubicBezTo>
                      <a:pt x="6320" y="16973"/>
                      <a:pt x="6938" y="19286"/>
                      <a:pt x="7512" y="20861"/>
                    </a:cubicBezTo>
                    <a:cubicBezTo>
                      <a:pt x="7512" y="20906"/>
                      <a:pt x="7601" y="21045"/>
                      <a:pt x="7688" y="21045"/>
                    </a:cubicBezTo>
                    <a:cubicBezTo>
                      <a:pt x="7820" y="21045"/>
                      <a:pt x="7865" y="20906"/>
                      <a:pt x="7865" y="20861"/>
                    </a:cubicBezTo>
                    <a:cubicBezTo>
                      <a:pt x="7909" y="20675"/>
                      <a:pt x="7954" y="20582"/>
                      <a:pt x="8041" y="20397"/>
                    </a:cubicBezTo>
                    <a:cubicBezTo>
                      <a:pt x="8125" y="20485"/>
                      <a:pt x="8326" y="20818"/>
                      <a:pt x="8495" y="20818"/>
                    </a:cubicBezTo>
                    <a:cubicBezTo>
                      <a:pt x="8506" y="20818"/>
                      <a:pt x="8516" y="20816"/>
                      <a:pt x="8527" y="20813"/>
                    </a:cubicBezTo>
                    <a:cubicBezTo>
                      <a:pt x="8924" y="20813"/>
                      <a:pt x="8306" y="17944"/>
                      <a:pt x="8306" y="15491"/>
                    </a:cubicBezTo>
                    <a:cubicBezTo>
                      <a:pt x="10139" y="16174"/>
                      <a:pt x="12023" y="16428"/>
                      <a:pt x="13559" y="16428"/>
                    </a:cubicBezTo>
                    <a:cubicBezTo>
                      <a:pt x="14834" y="16428"/>
                      <a:pt x="15868" y="16253"/>
                      <a:pt x="16429" y="16001"/>
                    </a:cubicBezTo>
                    <a:cubicBezTo>
                      <a:pt x="17842" y="17574"/>
                      <a:pt x="18283" y="19425"/>
                      <a:pt x="18680" y="21508"/>
                    </a:cubicBezTo>
                    <a:cubicBezTo>
                      <a:pt x="18680" y="21554"/>
                      <a:pt x="18769" y="21600"/>
                      <a:pt x="18857" y="21600"/>
                    </a:cubicBezTo>
                    <a:cubicBezTo>
                      <a:pt x="18901" y="21600"/>
                      <a:pt x="18945" y="21600"/>
                      <a:pt x="18990" y="21508"/>
                    </a:cubicBezTo>
                    <a:cubicBezTo>
                      <a:pt x="19078" y="21368"/>
                      <a:pt x="19211" y="20813"/>
                      <a:pt x="19298" y="20675"/>
                    </a:cubicBezTo>
                    <a:lnTo>
                      <a:pt x="19343" y="20582"/>
                    </a:lnTo>
                    <a:lnTo>
                      <a:pt x="19872" y="21415"/>
                    </a:lnTo>
                    <a:cubicBezTo>
                      <a:pt x="19931" y="21496"/>
                      <a:pt x="19997" y="21533"/>
                      <a:pt x="20058" y="21533"/>
                    </a:cubicBezTo>
                    <a:cubicBezTo>
                      <a:pt x="20134" y="21533"/>
                      <a:pt x="20200" y="21472"/>
                      <a:pt x="20226" y="21368"/>
                    </a:cubicBezTo>
                    <a:cubicBezTo>
                      <a:pt x="20314" y="20813"/>
                      <a:pt x="20269" y="19656"/>
                      <a:pt x="20269" y="19565"/>
                    </a:cubicBezTo>
                    <a:cubicBezTo>
                      <a:pt x="20269" y="17342"/>
                      <a:pt x="20623" y="14334"/>
                      <a:pt x="20048" y="12020"/>
                    </a:cubicBezTo>
                    <a:cubicBezTo>
                      <a:pt x="20181" y="12113"/>
                      <a:pt x="20314" y="12252"/>
                      <a:pt x="20490" y="12298"/>
                    </a:cubicBezTo>
                    <a:cubicBezTo>
                      <a:pt x="20534" y="12298"/>
                      <a:pt x="20623" y="12345"/>
                      <a:pt x="20666" y="12345"/>
                    </a:cubicBezTo>
                    <a:lnTo>
                      <a:pt x="20887" y="12345"/>
                    </a:lnTo>
                    <a:cubicBezTo>
                      <a:pt x="20932" y="12345"/>
                      <a:pt x="21065" y="12298"/>
                      <a:pt x="21108" y="12252"/>
                    </a:cubicBezTo>
                    <a:cubicBezTo>
                      <a:pt x="21197" y="12159"/>
                      <a:pt x="21284" y="12113"/>
                      <a:pt x="21329" y="12067"/>
                    </a:cubicBezTo>
                    <a:cubicBezTo>
                      <a:pt x="21373" y="12020"/>
                      <a:pt x="21373" y="11929"/>
                      <a:pt x="21373" y="11881"/>
                    </a:cubicBezTo>
                    <a:cubicBezTo>
                      <a:pt x="21333" y="11944"/>
                      <a:pt x="21311" y="11969"/>
                      <a:pt x="21299" y="11969"/>
                    </a:cubicBezTo>
                    <a:cubicBezTo>
                      <a:pt x="21284" y="11969"/>
                      <a:pt x="21284" y="11933"/>
                      <a:pt x="21284" y="11881"/>
                    </a:cubicBezTo>
                    <a:cubicBezTo>
                      <a:pt x="21284" y="11836"/>
                      <a:pt x="21197" y="11836"/>
                      <a:pt x="21197" y="11790"/>
                    </a:cubicBezTo>
                    <a:cubicBezTo>
                      <a:pt x="21152" y="11790"/>
                      <a:pt x="21152" y="11743"/>
                      <a:pt x="21108" y="11743"/>
                    </a:cubicBezTo>
                    <a:lnTo>
                      <a:pt x="21065" y="11650"/>
                    </a:lnTo>
                    <a:cubicBezTo>
                      <a:pt x="20976" y="11650"/>
                      <a:pt x="20976" y="11604"/>
                      <a:pt x="20932" y="11604"/>
                    </a:cubicBezTo>
                    <a:cubicBezTo>
                      <a:pt x="20304" y="11028"/>
                      <a:pt x="20234" y="9685"/>
                      <a:pt x="19174" y="9685"/>
                    </a:cubicBezTo>
                    <a:cubicBezTo>
                      <a:pt x="19040" y="9685"/>
                      <a:pt x="18892" y="9706"/>
                      <a:pt x="18725" y="9753"/>
                    </a:cubicBezTo>
                    <a:cubicBezTo>
                      <a:pt x="18327" y="9383"/>
                      <a:pt x="17665" y="9012"/>
                      <a:pt x="16958" y="8828"/>
                    </a:cubicBezTo>
                    <a:cubicBezTo>
                      <a:pt x="16650" y="8550"/>
                      <a:pt x="13781" y="8319"/>
                      <a:pt x="13030" y="8180"/>
                    </a:cubicBezTo>
                    <a:cubicBezTo>
                      <a:pt x="12456" y="8087"/>
                      <a:pt x="11706" y="7948"/>
                      <a:pt x="11176" y="7671"/>
                    </a:cubicBezTo>
                    <a:cubicBezTo>
                      <a:pt x="11573" y="6514"/>
                      <a:pt x="11706" y="5541"/>
                      <a:pt x="11264" y="4061"/>
                    </a:cubicBezTo>
                    <a:cubicBezTo>
                      <a:pt x="12387" y="3786"/>
                      <a:pt x="12304" y="2747"/>
                      <a:pt x="11366" y="2747"/>
                    </a:cubicBezTo>
                    <a:cubicBezTo>
                      <a:pt x="11196" y="2747"/>
                      <a:pt x="11000" y="2780"/>
                      <a:pt x="10778" y="2858"/>
                    </a:cubicBezTo>
                    <a:cubicBezTo>
                      <a:pt x="9839" y="1009"/>
                      <a:pt x="7832" y="0"/>
                      <a:pt x="58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9" name="Google Shape;1561;p51"/>
              <p:cNvSpPr/>
              <p:nvPr/>
            </p:nvSpPr>
            <p:spPr bwMode="auto">
              <a:xfrm>
                <a:off x="336223" y="299296"/>
                <a:ext cx="647785" cy="5650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62" h="21600" fill="norm" stroke="1" extrusionOk="0">
                    <a:moveTo>
                      <a:pt x="9397" y="0"/>
                    </a:moveTo>
                    <a:cubicBezTo>
                      <a:pt x="4840" y="0"/>
                      <a:pt x="344" y="3165"/>
                      <a:pt x="12" y="9937"/>
                    </a:cubicBezTo>
                    <a:cubicBezTo>
                      <a:pt x="-86" y="12078"/>
                      <a:pt x="412" y="14095"/>
                      <a:pt x="1307" y="15859"/>
                    </a:cubicBezTo>
                    <a:cubicBezTo>
                      <a:pt x="1027" y="16803"/>
                      <a:pt x="4145" y="21600"/>
                      <a:pt x="10411" y="21600"/>
                    </a:cubicBezTo>
                    <a:cubicBezTo>
                      <a:pt x="10844" y="21600"/>
                      <a:pt x="11294" y="21577"/>
                      <a:pt x="11760" y="21528"/>
                    </a:cubicBezTo>
                    <a:cubicBezTo>
                      <a:pt x="21514" y="20395"/>
                      <a:pt x="21213" y="6915"/>
                      <a:pt x="15839" y="2379"/>
                    </a:cubicBezTo>
                    <a:cubicBezTo>
                      <a:pt x="14031" y="812"/>
                      <a:pt x="11706" y="0"/>
                      <a:pt x="9397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0" name="Google Shape;1562;p51"/>
              <p:cNvSpPr/>
              <p:nvPr/>
            </p:nvSpPr>
            <p:spPr bwMode="auto">
              <a:xfrm>
                <a:off x="260356" y="340499"/>
                <a:ext cx="65721" cy="56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26" h="21600" fill="norm" stroke="1" extrusionOk="0">
                    <a:moveTo>
                      <a:pt x="5489" y="0"/>
                    </a:moveTo>
                    <a:cubicBezTo>
                      <a:pt x="3754" y="0"/>
                      <a:pt x="1656" y="1430"/>
                      <a:pt x="1009" y="4252"/>
                    </a:cubicBezTo>
                    <a:cubicBezTo>
                      <a:pt x="-2462" y="11778"/>
                      <a:pt x="3598" y="14300"/>
                      <a:pt x="10488" y="20546"/>
                    </a:cubicBezTo>
                    <a:cubicBezTo>
                      <a:pt x="11006" y="21299"/>
                      <a:pt x="11653" y="21600"/>
                      <a:pt x="12352" y="21600"/>
                    </a:cubicBezTo>
                    <a:cubicBezTo>
                      <a:pt x="14036" y="21600"/>
                      <a:pt x="15926" y="19831"/>
                      <a:pt x="16548" y="18063"/>
                    </a:cubicBezTo>
                    <a:cubicBezTo>
                      <a:pt x="19138" y="11778"/>
                      <a:pt x="13958" y="8015"/>
                      <a:pt x="7043" y="489"/>
                    </a:cubicBezTo>
                    <a:cubicBezTo>
                      <a:pt x="6603" y="151"/>
                      <a:pt x="6085" y="0"/>
                      <a:pt x="5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1" name="Google Shape;1563;p51"/>
              <p:cNvSpPr/>
              <p:nvPr/>
            </p:nvSpPr>
            <p:spPr bwMode="auto">
              <a:xfrm>
                <a:off x="1019411" y="404330"/>
                <a:ext cx="64717" cy="39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08" h="21600" fill="norm" stroke="1" extrusionOk="0">
                    <a:moveTo>
                      <a:pt x="12630" y="0"/>
                    </a:moveTo>
                    <a:cubicBezTo>
                      <a:pt x="12630" y="0"/>
                      <a:pt x="6259" y="1822"/>
                      <a:pt x="3525" y="3591"/>
                    </a:cubicBezTo>
                    <a:cubicBezTo>
                      <a:pt x="-1670" y="6968"/>
                      <a:pt x="-1123" y="21600"/>
                      <a:pt x="5165" y="21600"/>
                    </a:cubicBezTo>
                    <a:cubicBezTo>
                      <a:pt x="5521" y="21600"/>
                      <a:pt x="5876" y="21546"/>
                      <a:pt x="6259" y="21493"/>
                    </a:cubicBezTo>
                    <a:cubicBezTo>
                      <a:pt x="8091" y="21493"/>
                      <a:pt x="11727" y="19670"/>
                      <a:pt x="13559" y="19670"/>
                    </a:cubicBezTo>
                    <a:cubicBezTo>
                      <a:pt x="19930" y="16133"/>
                      <a:pt x="19028" y="0"/>
                      <a:pt x="126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2" name="Google Shape;1564;p51"/>
              <p:cNvSpPr/>
              <p:nvPr/>
            </p:nvSpPr>
            <p:spPr bwMode="auto">
              <a:xfrm>
                <a:off x="399275" y="544444"/>
                <a:ext cx="49504" cy="49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78" y="0"/>
                    </a:moveTo>
                    <a:cubicBezTo>
                      <a:pt x="5389" y="0"/>
                      <a:pt x="0" y="3629"/>
                      <a:pt x="0" y="10800"/>
                    </a:cubicBezTo>
                    <a:cubicBezTo>
                      <a:pt x="0" y="18014"/>
                      <a:pt x="5389" y="21600"/>
                      <a:pt x="10778" y="21600"/>
                    </a:cubicBezTo>
                    <a:cubicBezTo>
                      <a:pt x="16168" y="21600"/>
                      <a:pt x="21600" y="18014"/>
                      <a:pt x="21600" y="10800"/>
                    </a:cubicBezTo>
                    <a:cubicBezTo>
                      <a:pt x="21600" y="3629"/>
                      <a:pt x="16168" y="0"/>
                      <a:pt x="10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3" name="Google Shape;1565;p51"/>
              <p:cNvSpPr/>
              <p:nvPr/>
            </p:nvSpPr>
            <p:spPr bwMode="auto">
              <a:xfrm>
                <a:off x="844067" y="577446"/>
                <a:ext cx="49651" cy="49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3" h="21600" fill="norm" stroke="1" extrusionOk="0">
                    <a:moveTo>
                      <a:pt x="9504" y="0"/>
                    </a:moveTo>
                    <a:cubicBezTo>
                      <a:pt x="4239" y="0"/>
                      <a:pt x="-607" y="3586"/>
                      <a:pt x="61" y="10800"/>
                    </a:cubicBezTo>
                    <a:cubicBezTo>
                      <a:pt x="61" y="18014"/>
                      <a:pt x="5284" y="21600"/>
                      <a:pt x="10548" y="21600"/>
                    </a:cubicBezTo>
                    <a:cubicBezTo>
                      <a:pt x="15771" y="21600"/>
                      <a:pt x="20993" y="18014"/>
                      <a:pt x="20993" y="10800"/>
                    </a:cubicBezTo>
                    <a:cubicBezTo>
                      <a:pt x="20283" y="3586"/>
                      <a:pt x="14726" y="0"/>
                      <a:pt x="9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4" name="Google Shape;1566;p51"/>
              <p:cNvSpPr/>
              <p:nvPr/>
            </p:nvSpPr>
            <p:spPr bwMode="auto">
              <a:xfrm>
                <a:off x="575705" y="608768"/>
                <a:ext cx="149938" cy="129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47" h="21600" fill="norm" stroke="1" extrusionOk="0">
                    <a:moveTo>
                      <a:pt x="1089" y="0"/>
                    </a:moveTo>
                    <a:cubicBezTo>
                      <a:pt x="-1553" y="0"/>
                      <a:pt x="653" y="10413"/>
                      <a:pt x="7259" y="12618"/>
                    </a:cubicBezTo>
                    <a:lnTo>
                      <a:pt x="7259" y="18655"/>
                    </a:lnTo>
                    <a:cubicBezTo>
                      <a:pt x="5938" y="18655"/>
                      <a:pt x="5502" y="18096"/>
                      <a:pt x="5053" y="16451"/>
                    </a:cubicBezTo>
                    <a:cubicBezTo>
                      <a:pt x="4841" y="16188"/>
                      <a:pt x="4511" y="16040"/>
                      <a:pt x="4233" y="16040"/>
                    </a:cubicBezTo>
                    <a:cubicBezTo>
                      <a:pt x="3956" y="16040"/>
                      <a:pt x="3731" y="16188"/>
                      <a:pt x="3731" y="16451"/>
                    </a:cubicBezTo>
                    <a:cubicBezTo>
                      <a:pt x="2410" y="18096"/>
                      <a:pt x="5053" y="20843"/>
                      <a:pt x="6823" y="21403"/>
                    </a:cubicBezTo>
                    <a:cubicBezTo>
                      <a:pt x="7338" y="21518"/>
                      <a:pt x="7880" y="21600"/>
                      <a:pt x="8448" y="21600"/>
                    </a:cubicBezTo>
                    <a:cubicBezTo>
                      <a:pt x="10244" y="21600"/>
                      <a:pt x="12186" y="20876"/>
                      <a:pt x="13877" y="19198"/>
                    </a:cubicBezTo>
                    <a:cubicBezTo>
                      <a:pt x="14591" y="18310"/>
                      <a:pt x="14142" y="16698"/>
                      <a:pt x="13243" y="16698"/>
                    </a:cubicBezTo>
                    <a:cubicBezTo>
                      <a:pt x="13032" y="16698"/>
                      <a:pt x="12807" y="16796"/>
                      <a:pt x="12543" y="17010"/>
                    </a:cubicBezTo>
                    <a:cubicBezTo>
                      <a:pt x="11671" y="18655"/>
                      <a:pt x="10350" y="18655"/>
                      <a:pt x="9465" y="19198"/>
                    </a:cubicBezTo>
                    <a:lnTo>
                      <a:pt x="9465" y="13161"/>
                    </a:lnTo>
                    <a:cubicBezTo>
                      <a:pt x="11671" y="13161"/>
                      <a:pt x="13877" y="12618"/>
                      <a:pt x="16070" y="10973"/>
                    </a:cubicBezTo>
                    <a:cubicBezTo>
                      <a:pt x="17841" y="9871"/>
                      <a:pt x="19162" y="7123"/>
                      <a:pt x="20047" y="3290"/>
                    </a:cubicBezTo>
                    <a:cubicBezTo>
                      <a:pt x="19532" y="2336"/>
                      <a:pt x="18567" y="1744"/>
                      <a:pt x="17854" y="1744"/>
                    </a:cubicBezTo>
                    <a:cubicBezTo>
                      <a:pt x="17339" y="1744"/>
                      <a:pt x="16956" y="2040"/>
                      <a:pt x="16956" y="2731"/>
                    </a:cubicBezTo>
                    <a:cubicBezTo>
                      <a:pt x="16956" y="4376"/>
                      <a:pt x="16520" y="4935"/>
                      <a:pt x="16070" y="6037"/>
                    </a:cubicBezTo>
                    <a:cubicBezTo>
                      <a:pt x="14485" y="8900"/>
                      <a:pt x="11975" y="10249"/>
                      <a:pt x="9531" y="10249"/>
                    </a:cubicBezTo>
                    <a:cubicBezTo>
                      <a:pt x="5885" y="10249"/>
                      <a:pt x="2410" y="7222"/>
                      <a:pt x="2410" y="1645"/>
                    </a:cubicBezTo>
                    <a:cubicBezTo>
                      <a:pt x="2410" y="543"/>
                      <a:pt x="1538" y="0"/>
                      <a:pt x="10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5" name="Google Shape;1567;p51"/>
              <p:cNvSpPr/>
              <p:nvPr/>
            </p:nvSpPr>
            <p:spPr bwMode="auto">
              <a:xfrm>
                <a:off x="399275" y="626851"/>
                <a:ext cx="102169" cy="1063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10" y="0"/>
                      <a:pt x="0" y="3694"/>
                      <a:pt x="0" y="11041"/>
                    </a:cubicBezTo>
                    <a:cubicBezTo>
                      <a:pt x="0" y="18087"/>
                      <a:pt x="5410" y="21600"/>
                      <a:pt x="10800" y="21600"/>
                    </a:cubicBezTo>
                    <a:cubicBezTo>
                      <a:pt x="16210" y="21600"/>
                      <a:pt x="21600" y="18087"/>
                      <a:pt x="21600" y="11041"/>
                    </a:cubicBezTo>
                    <a:cubicBezTo>
                      <a:pt x="21600" y="3694"/>
                      <a:pt x="16210" y="0"/>
                      <a:pt x="108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6" name="Google Shape;1568;p51"/>
              <p:cNvSpPr/>
              <p:nvPr/>
            </p:nvSpPr>
            <p:spPr bwMode="auto">
              <a:xfrm>
                <a:off x="792315" y="658174"/>
                <a:ext cx="86558" cy="92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200" h="21600" fill="norm" stroke="1" extrusionOk="0">
                    <a:moveTo>
                      <a:pt x="7865" y="0"/>
                    </a:moveTo>
                    <a:cubicBezTo>
                      <a:pt x="-2621" y="0"/>
                      <a:pt x="-2621" y="21600"/>
                      <a:pt x="7865" y="21600"/>
                    </a:cubicBezTo>
                    <a:cubicBezTo>
                      <a:pt x="18979" y="21600"/>
                      <a:pt x="18979" y="0"/>
                      <a:pt x="78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609" name="Google Shape;628;p34"/>
          <p:cNvSpPr txBox="1"/>
          <p:nvPr/>
        </p:nvSpPr>
        <p:spPr bwMode="auto">
          <a:xfrm>
            <a:off x="5754705" y="1261164"/>
            <a:ext cx="2560096" cy="966238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defTabSz="630936">
              <a:lnSpc>
                <a:spcPct val="114999"/>
              </a:lnSpc>
              <a:defRPr sz="150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Random Forest is not ideal for complex image data compared to CNNs</a:t>
            </a:r>
            <a:endParaRPr/>
          </a:p>
        </p:txBody>
      </p:sp>
      <p:sp>
        <p:nvSpPr>
          <p:cNvPr id="1610" name="Google Shape;629;p34"/>
          <p:cNvSpPr txBox="1"/>
          <p:nvPr/>
        </p:nvSpPr>
        <p:spPr bwMode="auto">
          <a:xfrm>
            <a:off x="4377574" y="3092845"/>
            <a:ext cx="2560097" cy="810510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defTabSz="603504">
              <a:lnSpc>
                <a:spcPct val="114999"/>
              </a:lnSpc>
              <a:defRPr sz="145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Variability in resolution and lighting may impact accuracy</a:t>
            </a:r>
            <a:endParaRPr/>
          </a:p>
        </p:txBody>
      </p:sp>
      <p:sp>
        <p:nvSpPr>
          <p:cNvPr id="1611" name="Google Shape;630;p34"/>
          <p:cNvSpPr txBox="1"/>
          <p:nvPr/>
        </p:nvSpPr>
        <p:spPr bwMode="auto">
          <a:xfrm>
            <a:off x="3030033" y="454218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01</a:t>
            </a:r>
            <a:endParaRPr/>
          </a:p>
        </p:txBody>
      </p:sp>
      <p:sp>
        <p:nvSpPr>
          <p:cNvPr id="1612" name="Google Shape;632;p34"/>
          <p:cNvSpPr txBox="1"/>
          <p:nvPr/>
        </p:nvSpPr>
        <p:spPr bwMode="auto">
          <a:xfrm>
            <a:off x="5729309" y="454218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1613" name="Google Shape;633;p34"/>
          <p:cNvSpPr txBox="1"/>
          <p:nvPr/>
        </p:nvSpPr>
        <p:spPr bwMode="auto">
          <a:xfrm>
            <a:off x="5162974" y="2398406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sp>
        <p:nvSpPr>
          <p:cNvPr id="1614" name="Google Shape;634;p34"/>
          <p:cNvSpPr txBox="1"/>
          <p:nvPr/>
        </p:nvSpPr>
        <p:spPr bwMode="auto">
          <a:xfrm>
            <a:off x="3055434" y="901835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Dataset Size</a:t>
            </a:r>
            <a:endParaRPr/>
          </a:p>
        </p:txBody>
      </p:sp>
      <p:sp>
        <p:nvSpPr>
          <p:cNvPr id="1615" name="Google Shape;635;p34"/>
          <p:cNvSpPr txBox="1"/>
          <p:nvPr/>
        </p:nvSpPr>
        <p:spPr bwMode="auto">
          <a:xfrm>
            <a:off x="5754705" y="901835"/>
            <a:ext cx="2824762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Model Choice</a:t>
            </a:r>
            <a:endParaRPr/>
          </a:p>
        </p:txBody>
      </p:sp>
      <p:sp>
        <p:nvSpPr>
          <p:cNvPr id="1616" name="Google Shape;636;p34"/>
          <p:cNvSpPr txBox="1"/>
          <p:nvPr/>
        </p:nvSpPr>
        <p:spPr bwMode="auto">
          <a:xfrm>
            <a:off x="4377574" y="2738262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Image Quality</a:t>
            </a:r>
            <a:endParaRPr/>
          </a:p>
        </p:txBody>
      </p:sp>
      <p:grpSp>
        <p:nvGrpSpPr>
          <p:cNvPr id="1632" name="Google Shape;638;p34"/>
          <p:cNvGrpSpPr/>
          <p:nvPr/>
        </p:nvGrpSpPr>
        <p:grpSpPr bwMode="auto">
          <a:xfrm>
            <a:off x="7660231" y="3599533"/>
            <a:ext cx="1158708" cy="1504056"/>
            <a:chOff x="0" y="0"/>
            <a:chExt cx="1158706" cy="1504054"/>
          </a:xfrm>
        </p:grpSpPr>
        <p:sp>
          <p:nvSpPr>
            <p:cNvPr id="1617" name="Google Shape;639;p34"/>
            <p:cNvSpPr/>
            <p:nvPr/>
          </p:nvSpPr>
          <p:spPr bwMode="auto">
            <a:xfrm>
              <a:off x="0" y="0"/>
              <a:ext cx="1158707" cy="1504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fill="norm" stroke="1" extrusionOk="0">
                  <a:moveTo>
                    <a:pt x="2348" y="0"/>
                  </a:moveTo>
                  <a:cubicBezTo>
                    <a:pt x="2158" y="0"/>
                    <a:pt x="1966" y="50"/>
                    <a:pt x="1744" y="75"/>
                  </a:cubicBezTo>
                  <a:cubicBezTo>
                    <a:pt x="1200" y="199"/>
                    <a:pt x="754" y="500"/>
                    <a:pt x="530" y="952"/>
                  </a:cubicBezTo>
                  <a:cubicBezTo>
                    <a:pt x="-236" y="2331"/>
                    <a:pt x="-170" y="3983"/>
                    <a:pt x="722" y="5588"/>
                  </a:cubicBezTo>
                  <a:cubicBezTo>
                    <a:pt x="849" y="5762"/>
                    <a:pt x="912" y="5964"/>
                    <a:pt x="1042" y="6113"/>
                  </a:cubicBezTo>
                  <a:cubicBezTo>
                    <a:pt x="1520" y="6816"/>
                    <a:pt x="2127" y="7442"/>
                    <a:pt x="2763" y="8018"/>
                  </a:cubicBezTo>
                  <a:cubicBezTo>
                    <a:pt x="2509" y="8369"/>
                    <a:pt x="2348" y="8694"/>
                    <a:pt x="2158" y="8970"/>
                  </a:cubicBezTo>
                  <a:cubicBezTo>
                    <a:pt x="1902" y="9370"/>
                    <a:pt x="1646" y="9897"/>
                    <a:pt x="1583" y="10600"/>
                  </a:cubicBezTo>
                  <a:cubicBezTo>
                    <a:pt x="1551" y="11651"/>
                    <a:pt x="2317" y="12705"/>
                    <a:pt x="3560" y="13331"/>
                  </a:cubicBezTo>
                  <a:cubicBezTo>
                    <a:pt x="3338" y="13857"/>
                    <a:pt x="3307" y="14407"/>
                    <a:pt x="3338" y="14884"/>
                  </a:cubicBezTo>
                  <a:cubicBezTo>
                    <a:pt x="3465" y="15661"/>
                    <a:pt x="3880" y="16387"/>
                    <a:pt x="4518" y="16964"/>
                  </a:cubicBezTo>
                  <a:cubicBezTo>
                    <a:pt x="4711" y="17590"/>
                    <a:pt x="4996" y="18392"/>
                    <a:pt x="4870" y="18718"/>
                  </a:cubicBezTo>
                  <a:cubicBezTo>
                    <a:pt x="4743" y="19043"/>
                    <a:pt x="4423" y="19771"/>
                    <a:pt x="4901" y="20522"/>
                  </a:cubicBezTo>
                  <a:cubicBezTo>
                    <a:pt x="5189" y="20999"/>
                    <a:pt x="5955" y="21600"/>
                    <a:pt x="7103" y="21600"/>
                  </a:cubicBezTo>
                  <a:cubicBezTo>
                    <a:pt x="7486" y="21600"/>
                    <a:pt x="7932" y="21523"/>
                    <a:pt x="8410" y="21374"/>
                  </a:cubicBezTo>
                  <a:cubicBezTo>
                    <a:pt x="8729" y="21274"/>
                    <a:pt x="9017" y="21123"/>
                    <a:pt x="9241" y="20974"/>
                  </a:cubicBezTo>
                  <a:cubicBezTo>
                    <a:pt x="9790" y="21305"/>
                    <a:pt x="10456" y="21424"/>
                    <a:pt x="11055" y="21424"/>
                  </a:cubicBezTo>
                  <a:cubicBezTo>
                    <a:pt x="11221" y="21424"/>
                    <a:pt x="11384" y="21416"/>
                    <a:pt x="11538" y="21399"/>
                  </a:cubicBezTo>
                  <a:cubicBezTo>
                    <a:pt x="12016" y="21374"/>
                    <a:pt x="12526" y="21374"/>
                    <a:pt x="13069" y="21374"/>
                  </a:cubicBezTo>
                  <a:cubicBezTo>
                    <a:pt x="13674" y="21374"/>
                    <a:pt x="14313" y="21374"/>
                    <a:pt x="14983" y="21349"/>
                  </a:cubicBezTo>
                  <a:cubicBezTo>
                    <a:pt x="16195" y="21274"/>
                    <a:pt x="16866" y="20872"/>
                    <a:pt x="17185" y="20472"/>
                  </a:cubicBezTo>
                  <a:cubicBezTo>
                    <a:pt x="17375" y="20372"/>
                    <a:pt x="17536" y="20246"/>
                    <a:pt x="17695" y="20122"/>
                  </a:cubicBezTo>
                  <a:cubicBezTo>
                    <a:pt x="17821" y="20122"/>
                    <a:pt x="17982" y="20122"/>
                    <a:pt x="18109" y="20097"/>
                  </a:cubicBezTo>
                  <a:cubicBezTo>
                    <a:pt x="19418" y="19920"/>
                    <a:pt x="20533" y="19143"/>
                    <a:pt x="20981" y="18117"/>
                  </a:cubicBezTo>
                  <a:cubicBezTo>
                    <a:pt x="21364" y="17264"/>
                    <a:pt x="21203" y="16263"/>
                    <a:pt x="20567" y="15460"/>
                  </a:cubicBezTo>
                  <a:cubicBezTo>
                    <a:pt x="20150" y="14884"/>
                    <a:pt x="19513" y="14533"/>
                    <a:pt x="18811" y="14407"/>
                  </a:cubicBezTo>
                  <a:cubicBezTo>
                    <a:pt x="18333" y="13731"/>
                    <a:pt x="17663" y="13080"/>
                    <a:pt x="16866" y="12503"/>
                  </a:cubicBezTo>
                  <a:cubicBezTo>
                    <a:pt x="15620" y="11701"/>
                    <a:pt x="14249" y="11375"/>
                    <a:pt x="13006" y="11100"/>
                  </a:cubicBezTo>
                  <a:cubicBezTo>
                    <a:pt x="13038" y="11000"/>
                    <a:pt x="13038" y="10901"/>
                    <a:pt x="13038" y="10824"/>
                  </a:cubicBezTo>
                  <a:lnTo>
                    <a:pt x="13038" y="10600"/>
                  </a:lnTo>
                  <a:cubicBezTo>
                    <a:pt x="13038" y="9897"/>
                    <a:pt x="12718" y="9370"/>
                    <a:pt x="12462" y="8970"/>
                  </a:cubicBezTo>
                  <a:cubicBezTo>
                    <a:pt x="12304" y="8694"/>
                    <a:pt x="12111" y="8344"/>
                    <a:pt x="11889" y="8018"/>
                  </a:cubicBezTo>
                  <a:cubicBezTo>
                    <a:pt x="12526" y="7442"/>
                    <a:pt x="13101" y="6816"/>
                    <a:pt x="13611" y="6113"/>
                  </a:cubicBezTo>
                  <a:cubicBezTo>
                    <a:pt x="14791" y="4385"/>
                    <a:pt x="14983" y="2505"/>
                    <a:pt x="14154" y="952"/>
                  </a:cubicBezTo>
                  <a:cubicBezTo>
                    <a:pt x="13930" y="552"/>
                    <a:pt x="13484" y="199"/>
                    <a:pt x="12908" y="75"/>
                  </a:cubicBezTo>
                  <a:cubicBezTo>
                    <a:pt x="12718" y="50"/>
                    <a:pt x="12526" y="0"/>
                    <a:pt x="12335" y="0"/>
                  </a:cubicBezTo>
                  <a:cubicBezTo>
                    <a:pt x="11953" y="0"/>
                    <a:pt x="11570" y="100"/>
                    <a:pt x="11250" y="251"/>
                  </a:cubicBezTo>
                  <a:cubicBezTo>
                    <a:pt x="9527" y="1101"/>
                    <a:pt x="8251" y="2480"/>
                    <a:pt x="7486" y="4209"/>
                  </a:cubicBezTo>
                  <a:cubicBezTo>
                    <a:pt x="7422" y="4359"/>
                    <a:pt x="7391" y="4485"/>
                    <a:pt x="7325" y="4634"/>
                  </a:cubicBezTo>
                  <a:cubicBezTo>
                    <a:pt x="7293" y="4485"/>
                    <a:pt x="7230" y="4359"/>
                    <a:pt x="7166" y="4209"/>
                  </a:cubicBezTo>
                  <a:cubicBezTo>
                    <a:pt x="7008" y="3859"/>
                    <a:pt x="6847" y="3508"/>
                    <a:pt x="6657" y="3208"/>
                  </a:cubicBezTo>
                  <a:cubicBezTo>
                    <a:pt x="5891" y="1953"/>
                    <a:pt x="4743" y="927"/>
                    <a:pt x="3433" y="251"/>
                  </a:cubicBezTo>
                  <a:cubicBezTo>
                    <a:pt x="3114" y="100"/>
                    <a:pt x="2763" y="0"/>
                    <a:pt x="234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31" name="Google Shape;640;p34"/>
            <p:cNvGrpSpPr/>
            <p:nvPr/>
          </p:nvGrpSpPr>
          <p:grpSpPr bwMode="auto">
            <a:xfrm>
              <a:off x="59165" y="23"/>
              <a:ext cx="1045361" cy="1428307"/>
              <a:chOff x="0" y="0"/>
              <a:chExt cx="1045360" cy="1428306"/>
            </a:xfrm>
          </p:grpSpPr>
          <p:sp>
            <p:nvSpPr>
              <p:cNvPr id="1618" name="Google Shape;641;p34"/>
              <p:cNvSpPr/>
              <p:nvPr/>
            </p:nvSpPr>
            <p:spPr bwMode="auto">
              <a:xfrm>
                <a:off x="387587" y="953635"/>
                <a:ext cx="414282" cy="324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3" h="21600" fill="norm" stroke="1" extrusionOk="0">
                    <a:moveTo>
                      <a:pt x="11114" y="0"/>
                    </a:moveTo>
                    <a:cubicBezTo>
                      <a:pt x="10006" y="0"/>
                      <a:pt x="8866" y="266"/>
                      <a:pt x="7785" y="729"/>
                    </a:cubicBezTo>
                    <a:cubicBezTo>
                      <a:pt x="1712" y="3564"/>
                      <a:pt x="-2882" y="13222"/>
                      <a:pt x="2150" y="18637"/>
                    </a:cubicBezTo>
                    <a:lnTo>
                      <a:pt x="3105" y="19661"/>
                    </a:lnTo>
                    <a:cubicBezTo>
                      <a:pt x="3191" y="19661"/>
                      <a:pt x="3363" y="19789"/>
                      <a:pt x="3449" y="19789"/>
                    </a:cubicBezTo>
                    <a:cubicBezTo>
                      <a:pt x="5100" y="20950"/>
                      <a:pt x="6924" y="21462"/>
                      <a:pt x="8826" y="21600"/>
                    </a:cubicBezTo>
                    <a:lnTo>
                      <a:pt x="10563" y="21600"/>
                    </a:lnTo>
                    <a:cubicBezTo>
                      <a:pt x="13169" y="21462"/>
                      <a:pt x="16205" y="20310"/>
                      <a:pt x="17677" y="17347"/>
                    </a:cubicBezTo>
                    <a:cubicBezTo>
                      <a:pt x="18718" y="15152"/>
                      <a:pt x="18632" y="12454"/>
                      <a:pt x="18546" y="10003"/>
                    </a:cubicBezTo>
                    <a:cubicBezTo>
                      <a:pt x="17936" y="6261"/>
                      <a:pt x="16809" y="2402"/>
                      <a:pt x="14031" y="729"/>
                    </a:cubicBezTo>
                    <a:cubicBezTo>
                      <a:pt x="13156" y="226"/>
                      <a:pt x="12148" y="0"/>
                      <a:pt x="1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19" name="Google Shape;642;p34"/>
              <p:cNvSpPr/>
              <p:nvPr/>
            </p:nvSpPr>
            <p:spPr bwMode="auto">
              <a:xfrm>
                <a:off x="868465" y="1110825"/>
                <a:ext cx="176895" cy="204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9" h="21600" fill="norm" stroke="1" extrusionOk="0">
                    <a:moveTo>
                      <a:pt x="14510" y="0"/>
                    </a:moveTo>
                    <a:cubicBezTo>
                      <a:pt x="14302" y="0"/>
                      <a:pt x="14076" y="16"/>
                      <a:pt x="13867" y="63"/>
                    </a:cubicBezTo>
                    <a:cubicBezTo>
                      <a:pt x="12042" y="63"/>
                      <a:pt x="10913" y="1298"/>
                      <a:pt x="9766" y="2315"/>
                    </a:cubicBezTo>
                    <a:cubicBezTo>
                      <a:pt x="7959" y="4567"/>
                      <a:pt x="5682" y="6616"/>
                      <a:pt x="3632" y="8868"/>
                    </a:cubicBezTo>
                    <a:lnTo>
                      <a:pt x="0" y="16439"/>
                    </a:lnTo>
                    <a:cubicBezTo>
                      <a:pt x="1460" y="19629"/>
                      <a:pt x="5578" y="21600"/>
                      <a:pt x="9575" y="21600"/>
                    </a:cubicBezTo>
                    <a:cubicBezTo>
                      <a:pt x="9940" y="21600"/>
                      <a:pt x="10322" y="21584"/>
                      <a:pt x="10687" y="21553"/>
                    </a:cubicBezTo>
                    <a:cubicBezTo>
                      <a:pt x="15223" y="20943"/>
                      <a:pt x="18646" y="17877"/>
                      <a:pt x="20001" y="13983"/>
                    </a:cubicBezTo>
                    <a:cubicBezTo>
                      <a:pt x="21600" y="10292"/>
                      <a:pt x="20696" y="6209"/>
                      <a:pt x="18420" y="2722"/>
                    </a:cubicBezTo>
                    <a:cubicBezTo>
                      <a:pt x="17603" y="1455"/>
                      <a:pt x="16248" y="0"/>
                      <a:pt x="145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0" name="Google Shape;643;p34"/>
              <p:cNvSpPr/>
              <p:nvPr/>
            </p:nvSpPr>
            <p:spPr bwMode="auto">
              <a:xfrm>
                <a:off x="206858" y="827320"/>
                <a:ext cx="145459" cy="3459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52" h="21600" fill="norm" stroke="1" extrusionOk="0">
                    <a:moveTo>
                      <a:pt x="15028" y="0"/>
                    </a:moveTo>
                    <a:cubicBezTo>
                      <a:pt x="5054" y="839"/>
                      <a:pt x="-748" y="7600"/>
                      <a:pt x="78" y="11704"/>
                    </a:cubicBezTo>
                    <a:cubicBezTo>
                      <a:pt x="1454" y="16527"/>
                      <a:pt x="10327" y="20751"/>
                      <a:pt x="20852" y="21600"/>
                    </a:cubicBezTo>
                    <a:cubicBezTo>
                      <a:pt x="17803" y="21120"/>
                      <a:pt x="16426" y="2287"/>
                      <a:pt x="15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1" name="Google Shape;644;p34"/>
              <p:cNvSpPr/>
              <p:nvPr/>
            </p:nvSpPr>
            <p:spPr bwMode="auto">
              <a:xfrm>
                <a:off x="239624" y="674561"/>
                <a:ext cx="705102" cy="7537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51" h="21600" fill="norm" stroke="1" extrusionOk="0">
                    <a:moveTo>
                      <a:pt x="7054" y="0"/>
                    </a:moveTo>
                    <a:cubicBezTo>
                      <a:pt x="6963" y="47"/>
                      <a:pt x="6881" y="110"/>
                      <a:pt x="6806" y="182"/>
                    </a:cubicBezTo>
                    <a:lnTo>
                      <a:pt x="7054" y="0"/>
                    </a:lnTo>
                    <a:close/>
                    <a:moveTo>
                      <a:pt x="6806" y="182"/>
                    </a:moveTo>
                    <a:lnTo>
                      <a:pt x="719" y="4598"/>
                    </a:lnTo>
                    <a:cubicBezTo>
                      <a:pt x="-1660" y="9805"/>
                      <a:pt x="2726" y="15957"/>
                      <a:pt x="1534" y="19665"/>
                    </a:cubicBezTo>
                    <a:cubicBezTo>
                      <a:pt x="1427" y="20165"/>
                      <a:pt x="1208" y="20664"/>
                      <a:pt x="1427" y="21160"/>
                    </a:cubicBezTo>
                    <a:cubicBezTo>
                      <a:pt x="1592" y="21477"/>
                      <a:pt x="1832" y="21600"/>
                      <a:pt x="2097" y="21600"/>
                    </a:cubicBezTo>
                    <a:cubicBezTo>
                      <a:pt x="2350" y="21600"/>
                      <a:pt x="2623" y="21490"/>
                      <a:pt x="2888" y="21329"/>
                    </a:cubicBezTo>
                    <a:cubicBezTo>
                      <a:pt x="4890" y="20440"/>
                      <a:pt x="5325" y="16621"/>
                      <a:pt x="5271" y="14128"/>
                    </a:cubicBezTo>
                    <a:lnTo>
                      <a:pt x="11341" y="11651"/>
                    </a:lnTo>
                    <a:cubicBezTo>
                      <a:pt x="10315" y="12430"/>
                      <a:pt x="9612" y="13620"/>
                      <a:pt x="9546" y="14847"/>
                    </a:cubicBezTo>
                    <a:cubicBezTo>
                      <a:pt x="9384" y="16841"/>
                      <a:pt x="10952" y="18501"/>
                      <a:pt x="12959" y="19001"/>
                    </a:cubicBezTo>
                    <a:cubicBezTo>
                      <a:pt x="11821" y="19001"/>
                      <a:pt x="8031" y="19001"/>
                      <a:pt x="7704" y="20609"/>
                    </a:cubicBezTo>
                    <a:cubicBezTo>
                      <a:pt x="7543" y="21160"/>
                      <a:pt x="8681" y="21219"/>
                      <a:pt x="9277" y="21219"/>
                    </a:cubicBezTo>
                    <a:cubicBezTo>
                      <a:pt x="9926" y="21160"/>
                      <a:pt x="10576" y="21151"/>
                      <a:pt x="11226" y="21151"/>
                    </a:cubicBezTo>
                    <a:cubicBezTo>
                      <a:pt x="11747" y="21151"/>
                      <a:pt x="12272" y="21155"/>
                      <a:pt x="12798" y="21155"/>
                    </a:cubicBezTo>
                    <a:cubicBezTo>
                      <a:pt x="13584" y="21155"/>
                      <a:pt x="14374" y="21139"/>
                      <a:pt x="15177" y="21050"/>
                    </a:cubicBezTo>
                    <a:cubicBezTo>
                      <a:pt x="15666" y="20995"/>
                      <a:pt x="16369" y="20940"/>
                      <a:pt x="16530" y="20385"/>
                    </a:cubicBezTo>
                    <a:lnTo>
                      <a:pt x="16638" y="20110"/>
                    </a:lnTo>
                    <a:cubicBezTo>
                      <a:pt x="18806" y="18890"/>
                      <a:pt x="19940" y="16287"/>
                      <a:pt x="19725" y="13848"/>
                    </a:cubicBezTo>
                    <a:cubicBezTo>
                      <a:pt x="19563" y="11469"/>
                      <a:pt x="18210" y="9250"/>
                      <a:pt x="16315" y="7591"/>
                    </a:cubicBezTo>
                    <a:cubicBezTo>
                      <a:pt x="14420" y="5982"/>
                      <a:pt x="12090" y="5487"/>
                      <a:pt x="9653" y="4708"/>
                    </a:cubicBezTo>
                    <a:cubicBezTo>
                      <a:pt x="8681" y="4378"/>
                      <a:pt x="7489" y="4098"/>
                      <a:pt x="6839" y="3323"/>
                    </a:cubicBezTo>
                    <a:cubicBezTo>
                      <a:pt x="6152" y="2671"/>
                      <a:pt x="6086" y="885"/>
                      <a:pt x="6806" y="182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2" name="Google Shape;645;p34"/>
              <p:cNvSpPr/>
              <p:nvPr/>
            </p:nvSpPr>
            <p:spPr bwMode="auto">
              <a:xfrm>
                <a:off x="398703" y="1920"/>
                <a:ext cx="253861" cy="535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9" h="21600" fill="norm" stroke="1" extrusionOk="0">
                    <a:moveTo>
                      <a:pt x="18380" y="0"/>
                    </a:moveTo>
                    <a:cubicBezTo>
                      <a:pt x="11497" y="2181"/>
                      <a:pt x="6896" y="5925"/>
                      <a:pt x="4297" y="9745"/>
                    </a:cubicBezTo>
                    <a:cubicBezTo>
                      <a:pt x="1534" y="13566"/>
                      <a:pt x="773" y="17625"/>
                      <a:pt x="0" y="21600"/>
                    </a:cubicBezTo>
                    <a:cubicBezTo>
                      <a:pt x="5819" y="18638"/>
                      <a:pt x="12258" y="15360"/>
                      <a:pt x="16086" y="11772"/>
                    </a:cubicBezTo>
                    <a:cubicBezTo>
                      <a:pt x="20066" y="8189"/>
                      <a:pt x="21600" y="3743"/>
                      <a:pt x="1838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3" name="Google Shape;646;p34"/>
              <p:cNvSpPr/>
              <p:nvPr/>
            </p:nvSpPr>
            <p:spPr bwMode="auto">
              <a:xfrm>
                <a:off x="0" y="0"/>
                <a:ext cx="174457" cy="2608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98" h="21600" fill="norm" stroke="1" extrusionOk="0">
                    <a:moveTo>
                      <a:pt x="2493" y="0"/>
                    </a:moveTo>
                    <a:cubicBezTo>
                      <a:pt x="-1702" y="6715"/>
                      <a:pt x="-152" y="14555"/>
                      <a:pt x="3808" y="21600"/>
                    </a:cubicBezTo>
                    <a:cubicBezTo>
                      <a:pt x="5796" y="19680"/>
                      <a:pt x="8003" y="18395"/>
                      <a:pt x="10429" y="17123"/>
                    </a:cubicBezTo>
                    <a:cubicBezTo>
                      <a:pt x="13293" y="15998"/>
                      <a:pt x="16596" y="15203"/>
                      <a:pt x="19898" y="14714"/>
                    </a:cubicBezTo>
                    <a:cubicBezTo>
                      <a:pt x="15939" y="8953"/>
                      <a:pt x="10210" y="3510"/>
                      <a:pt x="2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4" name="Google Shape;647;p34"/>
              <p:cNvSpPr/>
              <p:nvPr/>
            </p:nvSpPr>
            <p:spPr bwMode="auto">
              <a:xfrm>
                <a:off x="35301" y="177726"/>
                <a:ext cx="220404" cy="359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840" y="0"/>
                    </a:moveTo>
                    <a:cubicBezTo>
                      <a:pt x="10988" y="355"/>
                      <a:pt x="8151" y="932"/>
                      <a:pt x="5878" y="1748"/>
                    </a:cubicBezTo>
                    <a:cubicBezTo>
                      <a:pt x="3605" y="2671"/>
                      <a:pt x="1520" y="3603"/>
                      <a:pt x="0" y="4996"/>
                    </a:cubicBezTo>
                    <a:cubicBezTo>
                      <a:pt x="579" y="5697"/>
                      <a:pt x="1144" y="6274"/>
                      <a:pt x="1708" y="6851"/>
                    </a:cubicBezTo>
                    <a:cubicBezTo>
                      <a:pt x="6442" y="12193"/>
                      <a:pt x="14593" y="17189"/>
                      <a:pt x="21600" y="21600"/>
                    </a:cubicBezTo>
                    <a:cubicBezTo>
                      <a:pt x="20659" y="15681"/>
                      <a:pt x="19703" y="9637"/>
                      <a:pt x="16490" y="3949"/>
                    </a:cubicBezTo>
                    <a:cubicBezTo>
                      <a:pt x="15534" y="2671"/>
                      <a:pt x="14781" y="1278"/>
                      <a:pt x="1384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5" name="Google Shape;648;p34"/>
              <p:cNvSpPr/>
              <p:nvPr/>
            </p:nvSpPr>
            <p:spPr bwMode="auto">
              <a:xfrm>
                <a:off x="283932" y="788613"/>
                <a:ext cx="211382" cy="8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21600" fill="norm" stroke="1" extrusionOk="0">
                    <a:moveTo>
                      <a:pt x="20031" y="0"/>
                    </a:moveTo>
                    <a:cubicBezTo>
                      <a:pt x="19849" y="987"/>
                      <a:pt x="17287" y="987"/>
                      <a:pt x="16923" y="1480"/>
                    </a:cubicBezTo>
                    <a:cubicBezTo>
                      <a:pt x="15635" y="1974"/>
                      <a:pt x="14544" y="1974"/>
                      <a:pt x="13634" y="2505"/>
                    </a:cubicBezTo>
                    <a:cubicBezTo>
                      <a:pt x="11436" y="3986"/>
                      <a:pt x="9238" y="4973"/>
                      <a:pt x="7026" y="6947"/>
                    </a:cubicBezTo>
                    <a:cubicBezTo>
                      <a:pt x="5206" y="8959"/>
                      <a:pt x="2449" y="9946"/>
                      <a:pt x="811" y="13400"/>
                    </a:cubicBezTo>
                    <a:cubicBezTo>
                      <a:pt x="-1569" y="17386"/>
                      <a:pt x="1903" y="19360"/>
                      <a:pt x="3373" y="20879"/>
                    </a:cubicBezTo>
                    <a:cubicBezTo>
                      <a:pt x="4464" y="21372"/>
                      <a:pt x="5654" y="21600"/>
                      <a:pt x="6872" y="21600"/>
                    </a:cubicBezTo>
                    <a:cubicBezTo>
                      <a:pt x="8090" y="21600"/>
                      <a:pt x="9322" y="21372"/>
                      <a:pt x="10512" y="20879"/>
                    </a:cubicBezTo>
                    <a:cubicBezTo>
                      <a:pt x="14544" y="18373"/>
                      <a:pt x="18211" y="9946"/>
                      <a:pt x="20031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6" name="Google Shape;649;p34"/>
              <p:cNvSpPr/>
              <p:nvPr/>
            </p:nvSpPr>
            <p:spPr bwMode="auto">
              <a:xfrm>
                <a:off x="349603" y="487084"/>
                <a:ext cx="201847" cy="235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6" h="21600" fill="norm" stroke="1" extrusionOk="0">
                    <a:moveTo>
                      <a:pt x="10002" y="0"/>
                    </a:moveTo>
                    <a:cubicBezTo>
                      <a:pt x="7666" y="706"/>
                      <a:pt x="5331" y="1779"/>
                      <a:pt x="3784" y="3381"/>
                    </a:cubicBezTo>
                    <a:cubicBezTo>
                      <a:pt x="-307" y="7100"/>
                      <a:pt x="-1274" y="13142"/>
                      <a:pt x="1835" y="17052"/>
                    </a:cubicBezTo>
                    <a:cubicBezTo>
                      <a:pt x="4022" y="20120"/>
                      <a:pt x="8247" y="21600"/>
                      <a:pt x="12367" y="21600"/>
                    </a:cubicBezTo>
                    <a:cubicBezTo>
                      <a:pt x="13007" y="21600"/>
                      <a:pt x="13662" y="21559"/>
                      <a:pt x="14286" y="21491"/>
                    </a:cubicBezTo>
                    <a:cubicBezTo>
                      <a:pt x="16428" y="21315"/>
                      <a:pt x="18377" y="20962"/>
                      <a:pt x="20326" y="20079"/>
                    </a:cubicBezTo>
                    <a:lnTo>
                      <a:pt x="20326" y="19360"/>
                    </a:lnTo>
                    <a:cubicBezTo>
                      <a:pt x="20326" y="16875"/>
                      <a:pt x="19151" y="14391"/>
                      <a:pt x="17990" y="12259"/>
                    </a:cubicBezTo>
                    <a:cubicBezTo>
                      <a:pt x="16042" y="8173"/>
                      <a:pt x="14286" y="4263"/>
                      <a:pt x="10984" y="882"/>
                    </a:cubicBezTo>
                    <a:lnTo>
                      <a:pt x="10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7" name="Google Shape;650;p34"/>
              <p:cNvSpPr/>
              <p:nvPr/>
            </p:nvSpPr>
            <p:spPr bwMode="auto">
              <a:xfrm>
                <a:off x="102960" y="440696"/>
                <a:ext cx="450409" cy="415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54" y="0"/>
                    </a:moveTo>
                    <a:cubicBezTo>
                      <a:pt x="8529" y="0"/>
                      <a:pt x="5937" y="1206"/>
                      <a:pt x="4449" y="3010"/>
                    </a:cubicBezTo>
                    <a:cubicBezTo>
                      <a:pt x="2968" y="4922"/>
                      <a:pt x="2040" y="7133"/>
                      <a:pt x="1112" y="9445"/>
                    </a:cubicBezTo>
                    <a:cubicBezTo>
                      <a:pt x="560" y="10750"/>
                      <a:pt x="0" y="12055"/>
                      <a:pt x="0" y="13461"/>
                    </a:cubicBezTo>
                    <a:cubicBezTo>
                      <a:pt x="0" y="15872"/>
                      <a:pt x="1580" y="18083"/>
                      <a:pt x="3528" y="19389"/>
                    </a:cubicBezTo>
                    <a:cubicBezTo>
                      <a:pt x="5469" y="20594"/>
                      <a:pt x="8622" y="21600"/>
                      <a:pt x="10846" y="21600"/>
                    </a:cubicBezTo>
                    <a:cubicBezTo>
                      <a:pt x="12978" y="21600"/>
                      <a:pt x="16131" y="20594"/>
                      <a:pt x="18079" y="19389"/>
                    </a:cubicBezTo>
                    <a:cubicBezTo>
                      <a:pt x="19935" y="18083"/>
                      <a:pt x="21508" y="16071"/>
                      <a:pt x="21600" y="13868"/>
                    </a:cubicBezTo>
                    <a:cubicBezTo>
                      <a:pt x="20580" y="14267"/>
                      <a:pt x="19560" y="14566"/>
                      <a:pt x="18632" y="14766"/>
                    </a:cubicBezTo>
                    <a:cubicBezTo>
                      <a:pt x="18433" y="14789"/>
                      <a:pt x="18228" y="14797"/>
                      <a:pt x="18015" y="14797"/>
                    </a:cubicBezTo>
                    <a:cubicBezTo>
                      <a:pt x="15975" y="14797"/>
                      <a:pt x="13878" y="13898"/>
                      <a:pt x="12702" y="12255"/>
                    </a:cubicBezTo>
                    <a:cubicBezTo>
                      <a:pt x="11222" y="9944"/>
                      <a:pt x="11774" y="6427"/>
                      <a:pt x="13538" y="4423"/>
                    </a:cubicBezTo>
                    <a:cubicBezTo>
                      <a:pt x="14275" y="3517"/>
                      <a:pt x="15387" y="2910"/>
                      <a:pt x="16499" y="2511"/>
                    </a:cubicBezTo>
                    <a:cubicBezTo>
                      <a:pt x="15019" y="1006"/>
                      <a:pt x="12702" y="0"/>
                      <a:pt x="10754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8" name="Google Shape;651;p34"/>
              <p:cNvSpPr/>
              <p:nvPr/>
            </p:nvSpPr>
            <p:spPr bwMode="auto">
              <a:xfrm>
                <a:off x="408453" y="612660"/>
                <a:ext cx="38557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41" y="0"/>
                    </a:moveTo>
                    <a:cubicBezTo>
                      <a:pt x="5379" y="0"/>
                      <a:pt x="0" y="4736"/>
                      <a:pt x="0" y="10334"/>
                    </a:cubicBezTo>
                    <a:cubicBezTo>
                      <a:pt x="0" y="16936"/>
                      <a:pt x="4303" y="21600"/>
                      <a:pt x="10841" y="21600"/>
                    </a:cubicBezTo>
                    <a:cubicBezTo>
                      <a:pt x="16221" y="21600"/>
                      <a:pt x="21600" y="16936"/>
                      <a:pt x="21600" y="10334"/>
                    </a:cubicBezTo>
                    <a:cubicBezTo>
                      <a:pt x="21600" y="4736"/>
                      <a:pt x="17297" y="0"/>
                      <a:pt x="108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9" name="Google Shape;652;p34"/>
              <p:cNvSpPr/>
              <p:nvPr/>
            </p:nvSpPr>
            <p:spPr bwMode="auto">
              <a:xfrm>
                <a:off x="205479" y="612660"/>
                <a:ext cx="38705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287" y="0"/>
                      <a:pt x="0" y="4736"/>
                      <a:pt x="0" y="10334"/>
                    </a:cubicBezTo>
                    <a:cubicBezTo>
                      <a:pt x="0" y="16936"/>
                      <a:pt x="5359" y="21600"/>
                      <a:pt x="10800" y="21600"/>
                    </a:cubicBezTo>
                    <a:cubicBezTo>
                      <a:pt x="17231" y="21600"/>
                      <a:pt x="21600" y="16936"/>
                      <a:pt x="21600" y="10334"/>
                    </a:cubicBezTo>
                    <a:cubicBezTo>
                      <a:pt x="21600" y="4736"/>
                      <a:pt x="17231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0" name="Google Shape;653;p34"/>
              <p:cNvSpPr/>
              <p:nvPr/>
            </p:nvSpPr>
            <p:spPr bwMode="auto">
              <a:xfrm>
                <a:off x="294410" y="717109"/>
                <a:ext cx="55614" cy="401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78" h="21600" fill="norm" stroke="1" extrusionOk="0">
                    <a:moveTo>
                      <a:pt x="2774" y="0"/>
                    </a:moveTo>
                    <a:cubicBezTo>
                      <a:pt x="0" y="0"/>
                      <a:pt x="-693" y="5162"/>
                      <a:pt x="694" y="7306"/>
                    </a:cubicBezTo>
                    <a:lnTo>
                      <a:pt x="7680" y="20806"/>
                    </a:lnTo>
                    <a:cubicBezTo>
                      <a:pt x="8694" y="21282"/>
                      <a:pt x="9600" y="21600"/>
                      <a:pt x="10347" y="21600"/>
                    </a:cubicBezTo>
                    <a:cubicBezTo>
                      <a:pt x="11147" y="21600"/>
                      <a:pt x="11840" y="21282"/>
                      <a:pt x="12534" y="20806"/>
                    </a:cubicBezTo>
                    <a:lnTo>
                      <a:pt x="19520" y="7306"/>
                    </a:lnTo>
                    <a:cubicBezTo>
                      <a:pt x="20907" y="5162"/>
                      <a:pt x="19520" y="0"/>
                      <a:pt x="174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81" name="Google Shape;538;p32"/>
          <p:cNvSpPr txBox="1">
            <a:spLocks noGrp="1"/>
          </p:cNvSpPr>
          <p:nvPr>
            <p:ph type="ctrTitle"/>
          </p:nvPr>
        </p:nvSpPr>
        <p:spPr bwMode="auto">
          <a:xfrm>
            <a:off x="1409856" y="578699"/>
            <a:ext cx="6391801" cy="18912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Image Classification: Animal Classifier</a:t>
            </a:r>
            <a:endParaRPr/>
          </a:p>
        </p:txBody>
      </p:sp>
      <p:sp>
        <p:nvSpPr>
          <p:cNvPr id="682" name="Google Shape;539;p32"/>
          <p:cNvSpPr txBox="1">
            <a:spLocks noGrp="1"/>
          </p:cNvSpPr>
          <p:nvPr>
            <p:ph type="subTitle" sz="quarter" idx="1"/>
          </p:nvPr>
        </p:nvSpPr>
        <p:spPr bwMode="auto">
          <a:xfrm>
            <a:off x="2264238" y="2501283"/>
            <a:ext cx="4528801" cy="475800"/>
          </a:xfrm>
          <a:prstGeom prst="rect">
            <a:avLst/>
          </a:prstGeom>
        </p:spPr>
        <p:txBody>
          <a:bodyPr/>
          <a:lstStyle>
            <a:lvl1pPr marL="0" indent="0" defTabSz="841247">
              <a:defRPr sz="1450"/>
            </a:lvl1pPr>
          </a:lstStyle>
          <a:p>
            <a:pPr>
              <a:defRPr/>
            </a:pPr>
            <a:r>
              <a:rPr/>
              <a:t>Predicting Dog, Cow, Cat, Lamb, and Zebra Classes</a:t>
            </a:r>
            <a:endParaRPr/>
          </a:p>
        </p:txBody>
      </p:sp>
      <p:sp>
        <p:nvSpPr>
          <p:cNvPr id="683" name="Google Shape;540;p32"/>
          <p:cNvSpPr/>
          <p:nvPr/>
        </p:nvSpPr>
        <p:spPr bwMode="auto">
          <a:xfrm>
            <a:off x="6545955" y="4397411"/>
            <a:ext cx="511996" cy="5646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402" y="0"/>
                </a:moveTo>
                <a:cubicBezTo>
                  <a:pt x="12805" y="1751"/>
                  <a:pt x="11150" y="4972"/>
                  <a:pt x="11158" y="8345"/>
                </a:cubicBezTo>
                <a:cubicBezTo>
                  <a:pt x="11043" y="5029"/>
                  <a:pt x="9124" y="1827"/>
                  <a:pt x="6309" y="438"/>
                </a:cubicBezTo>
                <a:cubicBezTo>
                  <a:pt x="5916" y="3112"/>
                  <a:pt x="6475" y="5976"/>
                  <a:pt x="7703" y="8340"/>
                </a:cubicBezTo>
                <a:cubicBezTo>
                  <a:pt x="6078" y="7294"/>
                  <a:pt x="4163" y="6756"/>
                  <a:pt x="2278" y="6756"/>
                </a:cubicBezTo>
                <a:cubicBezTo>
                  <a:pt x="1698" y="6756"/>
                  <a:pt x="1122" y="6808"/>
                  <a:pt x="559" y="6913"/>
                </a:cubicBezTo>
                <a:cubicBezTo>
                  <a:pt x="2043" y="9454"/>
                  <a:pt x="4636" y="11100"/>
                  <a:pt x="7383" y="11309"/>
                </a:cubicBezTo>
                <a:cubicBezTo>
                  <a:pt x="7268" y="11304"/>
                  <a:pt x="7153" y="11304"/>
                  <a:pt x="7042" y="11304"/>
                </a:cubicBezTo>
                <a:cubicBezTo>
                  <a:pt x="4560" y="11304"/>
                  <a:pt x="2073" y="12118"/>
                  <a:pt x="0" y="13697"/>
                </a:cubicBezTo>
                <a:cubicBezTo>
                  <a:pt x="1339" y="14597"/>
                  <a:pt x="2918" y="15049"/>
                  <a:pt x="4500" y="15049"/>
                </a:cubicBezTo>
                <a:cubicBezTo>
                  <a:pt x="6082" y="15049"/>
                  <a:pt x="7673" y="14597"/>
                  <a:pt x="9043" y="13697"/>
                </a:cubicBezTo>
                <a:cubicBezTo>
                  <a:pt x="7422" y="15938"/>
                  <a:pt x="6586" y="18802"/>
                  <a:pt x="6586" y="21600"/>
                </a:cubicBezTo>
                <a:cubicBezTo>
                  <a:pt x="9209" y="20544"/>
                  <a:pt x="11052" y="17556"/>
                  <a:pt x="11163" y="14444"/>
                </a:cubicBezTo>
                <a:cubicBezTo>
                  <a:pt x="11610" y="17247"/>
                  <a:pt x="13227" y="19797"/>
                  <a:pt x="15458" y="21291"/>
                </a:cubicBezTo>
                <a:cubicBezTo>
                  <a:pt x="16183" y="20044"/>
                  <a:pt x="15961" y="18365"/>
                  <a:pt x="15347" y="17056"/>
                </a:cubicBezTo>
                <a:cubicBezTo>
                  <a:pt x="14677" y="15686"/>
                  <a:pt x="13730" y="14692"/>
                  <a:pt x="12724" y="13697"/>
                </a:cubicBezTo>
                <a:cubicBezTo>
                  <a:pt x="15227" y="15382"/>
                  <a:pt x="18115" y="16200"/>
                  <a:pt x="20986" y="16200"/>
                </a:cubicBezTo>
                <a:cubicBezTo>
                  <a:pt x="21191" y="16200"/>
                  <a:pt x="21395" y="16195"/>
                  <a:pt x="21600" y="16186"/>
                </a:cubicBezTo>
                <a:cubicBezTo>
                  <a:pt x="20500" y="13621"/>
                  <a:pt x="17782" y="11752"/>
                  <a:pt x="15100" y="11752"/>
                </a:cubicBezTo>
                <a:cubicBezTo>
                  <a:pt x="14792" y="11752"/>
                  <a:pt x="14481" y="11775"/>
                  <a:pt x="14174" y="11828"/>
                </a:cubicBezTo>
                <a:cubicBezTo>
                  <a:pt x="16686" y="10581"/>
                  <a:pt x="19088" y="9401"/>
                  <a:pt x="21600" y="8155"/>
                </a:cubicBezTo>
                <a:cubicBezTo>
                  <a:pt x="20534" y="7332"/>
                  <a:pt x="19203" y="6846"/>
                  <a:pt x="17859" y="6846"/>
                </a:cubicBezTo>
                <a:cubicBezTo>
                  <a:pt x="17578" y="6846"/>
                  <a:pt x="17300" y="6870"/>
                  <a:pt x="17023" y="6913"/>
                </a:cubicBezTo>
                <a:cubicBezTo>
                  <a:pt x="15402" y="7160"/>
                  <a:pt x="13841" y="8155"/>
                  <a:pt x="12894" y="9587"/>
                </a:cubicBezTo>
                <a:cubicBezTo>
                  <a:pt x="13841" y="8155"/>
                  <a:pt x="14903" y="6723"/>
                  <a:pt x="15458" y="5105"/>
                </a:cubicBezTo>
                <a:cubicBezTo>
                  <a:pt x="16017" y="3487"/>
                  <a:pt x="16183" y="1556"/>
                  <a:pt x="1540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4" name="Google Shape;541;p32"/>
          <p:cNvSpPr/>
          <p:nvPr/>
        </p:nvSpPr>
        <p:spPr bwMode="auto">
          <a:xfrm>
            <a:off x="2736936" y="4464032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5" name="Google Shape;542;p32"/>
          <p:cNvSpPr/>
          <p:nvPr/>
        </p:nvSpPr>
        <p:spPr bwMode="auto">
          <a:xfrm>
            <a:off x="1603430" y="4819929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6" name="Google Shape;543;p32"/>
          <p:cNvSpPr/>
          <p:nvPr/>
        </p:nvSpPr>
        <p:spPr bwMode="auto">
          <a:xfrm>
            <a:off x="4952129" y="4859075"/>
            <a:ext cx="370450" cy="431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415" y="0"/>
                </a:moveTo>
                <a:cubicBezTo>
                  <a:pt x="8006" y="2660"/>
                  <a:pt x="8023" y="6068"/>
                  <a:pt x="9385" y="8647"/>
                </a:cubicBezTo>
                <a:cubicBezTo>
                  <a:pt x="8023" y="6342"/>
                  <a:pt x="5518" y="4909"/>
                  <a:pt x="2989" y="4909"/>
                </a:cubicBezTo>
                <a:cubicBezTo>
                  <a:pt x="2688" y="4909"/>
                  <a:pt x="2388" y="4928"/>
                  <a:pt x="2087" y="4972"/>
                </a:cubicBezTo>
                <a:cubicBezTo>
                  <a:pt x="2859" y="7333"/>
                  <a:pt x="4551" y="9289"/>
                  <a:pt x="6561" y="10517"/>
                </a:cubicBezTo>
                <a:cubicBezTo>
                  <a:pt x="4168" y="10517"/>
                  <a:pt x="1851" y="11414"/>
                  <a:pt x="0" y="13040"/>
                </a:cubicBezTo>
                <a:cubicBezTo>
                  <a:pt x="1214" y="13663"/>
                  <a:pt x="2535" y="13968"/>
                  <a:pt x="3855" y="13968"/>
                </a:cubicBezTo>
                <a:cubicBezTo>
                  <a:pt x="5211" y="13968"/>
                  <a:pt x="6567" y="13644"/>
                  <a:pt x="7799" y="13002"/>
                </a:cubicBezTo>
                <a:cubicBezTo>
                  <a:pt x="5583" y="14236"/>
                  <a:pt x="3667" y="16223"/>
                  <a:pt x="2547" y="18666"/>
                </a:cubicBezTo>
                <a:cubicBezTo>
                  <a:pt x="5636" y="18666"/>
                  <a:pt x="8489" y="16790"/>
                  <a:pt x="10028" y="14099"/>
                </a:cubicBezTo>
                <a:cubicBezTo>
                  <a:pt x="9798" y="16628"/>
                  <a:pt x="10264" y="19401"/>
                  <a:pt x="11419" y="21600"/>
                </a:cubicBezTo>
                <a:cubicBezTo>
                  <a:pt x="13040" y="19401"/>
                  <a:pt x="13347" y="16223"/>
                  <a:pt x="12115" y="13694"/>
                </a:cubicBezTo>
                <a:cubicBezTo>
                  <a:pt x="13730" y="15569"/>
                  <a:pt x="16123" y="16790"/>
                  <a:pt x="18670" y="16790"/>
                </a:cubicBezTo>
                <a:cubicBezTo>
                  <a:pt x="18670" y="15488"/>
                  <a:pt x="17745" y="14267"/>
                  <a:pt x="16742" y="13532"/>
                </a:cubicBezTo>
                <a:cubicBezTo>
                  <a:pt x="15664" y="12878"/>
                  <a:pt x="14426" y="12554"/>
                  <a:pt x="13117" y="12224"/>
                </a:cubicBezTo>
                <a:cubicBezTo>
                  <a:pt x="16123" y="12224"/>
                  <a:pt x="19130" y="11414"/>
                  <a:pt x="21600" y="9700"/>
                </a:cubicBezTo>
                <a:cubicBezTo>
                  <a:pt x="20391" y="8741"/>
                  <a:pt x="18959" y="8274"/>
                  <a:pt x="17544" y="8274"/>
                </a:cubicBezTo>
                <a:cubicBezTo>
                  <a:pt x="16070" y="8274"/>
                  <a:pt x="14602" y="8785"/>
                  <a:pt x="13423" y="9781"/>
                </a:cubicBezTo>
                <a:cubicBezTo>
                  <a:pt x="14968" y="7582"/>
                  <a:pt x="16507" y="5296"/>
                  <a:pt x="18051" y="3177"/>
                </a:cubicBezTo>
                <a:cubicBezTo>
                  <a:pt x="17874" y="3159"/>
                  <a:pt x="17697" y="3152"/>
                  <a:pt x="17521" y="3152"/>
                </a:cubicBezTo>
                <a:cubicBezTo>
                  <a:pt x="16147" y="3152"/>
                  <a:pt x="14756" y="3694"/>
                  <a:pt x="13730" y="4560"/>
                </a:cubicBezTo>
                <a:cubicBezTo>
                  <a:pt x="12498" y="5626"/>
                  <a:pt x="11726" y="7090"/>
                  <a:pt x="11419" y="8803"/>
                </a:cubicBezTo>
                <a:cubicBezTo>
                  <a:pt x="11572" y="7090"/>
                  <a:pt x="11879" y="5626"/>
                  <a:pt x="11726" y="3994"/>
                </a:cubicBezTo>
                <a:cubicBezTo>
                  <a:pt x="11496" y="2361"/>
                  <a:pt x="10723" y="816"/>
                  <a:pt x="9415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704" name="Google Shape;2448;p67"/>
          <p:cNvGrpSpPr/>
          <p:nvPr/>
        </p:nvGrpSpPr>
        <p:grpSpPr bwMode="auto">
          <a:xfrm>
            <a:off x="6735963" y="3262739"/>
            <a:ext cx="2314948" cy="1782508"/>
            <a:chOff x="0" y="0"/>
            <a:chExt cx="2314946" cy="1782506"/>
          </a:xfrm>
        </p:grpSpPr>
        <p:sp>
          <p:nvSpPr>
            <p:cNvPr id="687" name="Google Shape;2449;p67"/>
            <p:cNvSpPr/>
            <p:nvPr/>
          </p:nvSpPr>
          <p:spPr bwMode="auto">
            <a:xfrm>
              <a:off x="-1" y="0"/>
              <a:ext cx="2314948" cy="1782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0" h="21600" fill="norm" stroke="1" extrusionOk="0">
                  <a:moveTo>
                    <a:pt x="7630" y="0"/>
                  </a:moveTo>
                  <a:cubicBezTo>
                    <a:pt x="6281" y="0"/>
                    <a:pt x="4997" y="492"/>
                    <a:pt x="3910" y="1478"/>
                  </a:cubicBezTo>
                  <a:cubicBezTo>
                    <a:pt x="3811" y="1560"/>
                    <a:pt x="3680" y="1684"/>
                    <a:pt x="3580" y="1765"/>
                  </a:cubicBezTo>
                  <a:cubicBezTo>
                    <a:pt x="3219" y="1478"/>
                    <a:pt x="2758" y="1273"/>
                    <a:pt x="2330" y="1273"/>
                  </a:cubicBezTo>
                  <a:cubicBezTo>
                    <a:pt x="1901" y="1273"/>
                    <a:pt x="1539" y="1437"/>
                    <a:pt x="1210" y="1684"/>
                  </a:cubicBezTo>
                  <a:cubicBezTo>
                    <a:pt x="552" y="2135"/>
                    <a:pt x="91" y="3080"/>
                    <a:pt x="25" y="4188"/>
                  </a:cubicBezTo>
                  <a:cubicBezTo>
                    <a:pt x="-74" y="5215"/>
                    <a:pt x="123" y="6201"/>
                    <a:pt x="584" y="7022"/>
                  </a:cubicBezTo>
                  <a:cubicBezTo>
                    <a:pt x="222" y="7925"/>
                    <a:pt x="222" y="8952"/>
                    <a:pt x="584" y="9856"/>
                  </a:cubicBezTo>
                  <a:cubicBezTo>
                    <a:pt x="947" y="10718"/>
                    <a:pt x="1671" y="11333"/>
                    <a:pt x="2494" y="11375"/>
                  </a:cubicBezTo>
                  <a:cubicBezTo>
                    <a:pt x="2889" y="12155"/>
                    <a:pt x="3383" y="12935"/>
                    <a:pt x="4075" y="13551"/>
                  </a:cubicBezTo>
                  <a:cubicBezTo>
                    <a:pt x="4174" y="13880"/>
                    <a:pt x="4206" y="14290"/>
                    <a:pt x="4305" y="14701"/>
                  </a:cubicBezTo>
                  <a:cubicBezTo>
                    <a:pt x="4536" y="16426"/>
                    <a:pt x="4568" y="17329"/>
                    <a:pt x="4635" y="17945"/>
                  </a:cubicBezTo>
                  <a:cubicBezTo>
                    <a:pt x="4733" y="20368"/>
                    <a:pt x="5820" y="20943"/>
                    <a:pt x="6511" y="21025"/>
                  </a:cubicBezTo>
                  <a:cubicBezTo>
                    <a:pt x="6643" y="21066"/>
                    <a:pt x="6775" y="21066"/>
                    <a:pt x="6873" y="21066"/>
                  </a:cubicBezTo>
                  <a:cubicBezTo>
                    <a:pt x="7006" y="21066"/>
                    <a:pt x="7137" y="21066"/>
                    <a:pt x="7268" y="21025"/>
                  </a:cubicBezTo>
                  <a:lnTo>
                    <a:pt x="7499" y="21025"/>
                  </a:lnTo>
                  <a:cubicBezTo>
                    <a:pt x="7697" y="21025"/>
                    <a:pt x="7928" y="20983"/>
                    <a:pt x="8091" y="20943"/>
                  </a:cubicBezTo>
                  <a:cubicBezTo>
                    <a:pt x="8322" y="21066"/>
                    <a:pt x="8651" y="21189"/>
                    <a:pt x="9013" y="21189"/>
                  </a:cubicBezTo>
                  <a:cubicBezTo>
                    <a:pt x="9244" y="21189"/>
                    <a:pt x="9409" y="21148"/>
                    <a:pt x="9639" y="21066"/>
                  </a:cubicBezTo>
                  <a:cubicBezTo>
                    <a:pt x="10495" y="21025"/>
                    <a:pt x="11220" y="20368"/>
                    <a:pt x="11549" y="19300"/>
                  </a:cubicBezTo>
                  <a:cubicBezTo>
                    <a:pt x="11582" y="19135"/>
                    <a:pt x="11615" y="18931"/>
                    <a:pt x="11648" y="18766"/>
                  </a:cubicBezTo>
                  <a:cubicBezTo>
                    <a:pt x="11648" y="19382"/>
                    <a:pt x="11779" y="19998"/>
                    <a:pt x="12109" y="20531"/>
                  </a:cubicBezTo>
                  <a:cubicBezTo>
                    <a:pt x="12537" y="21189"/>
                    <a:pt x="13196" y="21600"/>
                    <a:pt x="13854" y="21600"/>
                  </a:cubicBezTo>
                  <a:cubicBezTo>
                    <a:pt x="13953" y="21600"/>
                    <a:pt x="14118" y="21600"/>
                    <a:pt x="14249" y="21558"/>
                  </a:cubicBezTo>
                  <a:lnTo>
                    <a:pt x="14414" y="21558"/>
                  </a:lnTo>
                  <a:cubicBezTo>
                    <a:pt x="14941" y="21558"/>
                    <a:pt x="15435" y="21271"/>
                    <a:pt x="15863" y="20860"/>
                  </a:cubicBezTo>
                  <a:cubicBezTo>
                    <a:pt x="16192" y="21066"/>
                    <a:pt x="16521" y="21189"/>
                    <a:pt x="16850" y="21189"/>
                  </a:cubicBezTo>
                  <a:cubicBezTo>
                    <a:pt x="17015" y="21189"/>
                    <a:pt x="17212" y="21148"/>
                    <a:pt x="17476" y="21066"/>
                  </a:cubicBezTo>
                  <a:lnTo>
                    <a:pt x="17509" y="21066"/>
                  </a:lnTo>
                  <a:cubicBezTo>
                    <a:pt x="17970" y="21066"/>
                    <a:pt x="18398" y="20860"/>
                    <a:pt x="18793" y="20573"/>
                  </a:cubicBezTo>
                  <a:cubicBezTo>
                    <a:pt x="18991" y="20368"/>
                    <a:pt x="19189" y="20162"/>
                    <a:pt x="19320" y="19916"/>
                  </a:cubicBezTo>
                  <a:lnTo>
                    <a:pt x="19551" y="19752"/>
                  </a:lnTo>
                  <a:cubicBezTo>
                    <a:pt x="20209" y="19629"/>
                    <a:pt x="20835" y="19135"/>
                    <a:pt x="21164" y="18356"/>
                  </a:cubicBezTo>
                  <a:lnTo>
                    <a:pt x="21164" y="18314"/>
                  </a:lnTo>
                  <a:cubicBezTo>
                    <a:pt x="21526" y="17453"/>
                    <a:pt x="21493" y="16426"/>
                    <a:pt x="21032" y="15234"/>
                  </a:cubicBezTo>
                  <a:cubicBezTo>
                    <a:pt x="20769" y="14659"/>
                    <a:pt x="20538" y="14249"/>
                    <a:pt x="20275" y="13961"/>
                  </a:cubicBezTo>
                  <a:lnTo>
                    <a:pt x="20275" y="13757"/>
                  </a:lnTo>
                  <a:cubicBezTo>
                    <a:pt x="20275" y="12565"/>
                    <a:pt x="20209" y="9362"/>
                    <a:pt x="18200" y="8295"/>
                  </a:cubicBezTo>
                  <a:cubicBezTo>
                    <a:pt x="17410" y="6816"/>
                    <a:pt x="16324" y="5667"/>
                    <a:pt x="15105" y="4928"/>
                  </a:cubicBezTo>
                  <a:cubicBezTo>
                    <a:pt x="15237" y="4147"/>
                    <a:pt x="15171" y="3367"/>
                    <a:pt x="14875" y="2710"/>
                  </a:cubicBezTo>
                  <a:cubicBezTo>
                    <a:pt x="14513" y="1765"/>
                    <a:pt x="13755" y="1232"/>
                    <a:pt x="12932" y="1232"/>
                  </a:cubicBezTo>
                  <a:cubicBezTo>
                    <a:pt x="12471" y="1232"/>
                    <a:pt x="12043" y="1437"/>
                    <a:pt x="11714" y="1725"/>
                  </a:cubicBezTo>
                  <a:cubicBezTo>
                    <a:pt x="10627" y="657"/>
                    <a:pt x="9178" y="0"/>
                    <a:pt x="763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88" name="Google Shape;2450;p67"/>
            <p:cNvSpPr/>
            <p:nvPr/>
          </p:nvSpPr>
          <p:spPr bwMode="auto">
            <a:xfrm>
              <a:off x="1519670" y="1287048"/>
              <a:ext cx="242943" cy="411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5" h="21600" fill="norm" stroke="1" extrusionOk="0">
                  <a:moveTo>
                    <a:pt x="20175" y="0"/>
                  </a:moveTo>
                  <a:cubicBezTo>
                    <a:pt x="18931" y="0"/>
                    <a:pt x="18931" y="565"/>
                    <a:pt x="18931" y="1308"/>
                  </a:cubicBezTo>
                  <a:cubicBezTo>
                    <a:pt x="17751" y="800"/>
                    <a:pt x="16395" y="582"/>
                    <a:pt x="14975" y="582"/>
                  </a:cubicBezTo>
                  <a:cubicBezTo>
                    <a:pt x="11195" y="582"/>
                    <a:pt x="6905" y="2108"/>
                    <a:pt x="3757" y="3735"/>
                  </a:cubicBezTo>
                  <a:cubicBezTo>
                    <a:pt x="3757" y="3360"/>
                    <a:pt x="3450" y="2052"/>
                    <a:pt x="3135" y="1868"/>
                  </a:cubicBezTo>
                  <a:cubicBezTo>
                    <a:pt x="2986" y="1683"/>
                    <a:pt x="2670" y="1588"/>
                    <a:pt x="2364" y="1588"/>
                  </a:cubicBezTo>
                  <a:cubicBezTo>
                    <a:pt x="2048" y="1588"/>
                    <a:pt x="1742" y="1683"/>
                    <a:pt x="1584" y="1868"/>
                  </a:cubicBezTo>
                  <a:cubicBezTo>
                    <a:pt x="1584" y="1868"/>
                    <a:pt x="1277" y="2052"/>
                    <a:pt x="1277" y="2242"/>
                  </a:cubicBezTo>
                  <a:cubicBezTo>
                    <a:pt x="2828" y="8583"/>
                    <a:pt x="2828" y="14365"/>
                    <a:pt x="42" y="20705"/>
                  </a:cubicBezTo>
                  <a:cubicBezTo>
                    <a:pt x="-190" y="21253"/>
                    <a:pt x="581" y="21600"/>
                    <a:pt x="1249" y="21600"/>
                  </a:cubicBezTo>
                  <a:cubicBezTo>
                    <a:pt x="1500" y="21600"/>
                    <a:pt x="1732" y="21550"/>
                    <a:pt x="1899" y="21455"/>
                  </a:cubicBezTo>
                  <a:cubicBezTo>
                    <a:pt x="3450" y="20705"/>
                    <a:pt x="4685" y="19962"/>
                    <a:pt x="5614" y="19028"/>
                  </a:cubicBezTo>
                  <a:cubicBezTo>
                    <a:pt x="5614" y="19212"/>
                    <a:pt x="6236" y="20146"/>
                    <a:pt x="6543" y="20705"/>
                  </a:cubicBezTo>
                  <a:cubicBezTo>
                    <a:pt x="6626" y="21130"/>
                    <a:pt x="6933" y="21332"/>
                    <a:pt x="7406" y="21332"/>
                  </a:cubicBezTo>
                  <a:cubicBezTo>
                    <a:pt x="10443" y="21332"/>
                    <a:pt x="20296" y="13023"/>
                    <a:pt x="21104" y="3176"/>
                  </a:cubicBezTo>
                  <a:lnTo>
                    <a:pt x="21104" y="565"/>
                  </a:lnTo>
                  <a:cubicBezTo>
                    <a:pt x="21410" y="190"/>
                    <a:pt x="20481" y="0"/>
                    <a:pt x="2017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89" name="Google Shape;2451;p67"/>
            <p:cNvSpPr/>
            <p:nvPr/>
          </p:nvSpPr>
          <p:spPr bwMode="auto">
            <a:xfrm>
              <a:off x="151861" y="522674"/>
              <a:ext cx="187962" cy="189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fill="norm" stroke="1" extrusionOk="0">
                  <a:moveTo>
                    <a:pt x="17442" y="0"/>
                  </a:moveTo>
                  <a:cubicBezTo>
                    <a:pt x="16325" y="0"/>
                    <a:pt x="4397" y="8094"/>
                    <a:pt x="1426" y="12948"/>
                  </a:cubicBezTo>
                  <a:cubicBezTo>
                    <a:pt x="-1422" y="17280"/>
                    <a:pt x="298" y="21600"/>
                    <a:pt x="3917" y="21600"/>
                  </a:cubicBezTo>
                  <a:cubicBezTo>
                    <a:pt x="5045" y="21600"/>
                    <a:pt x="6351" y="21187"/>
                    <a:pt x="7759" y="20241"/>
                  </a:cubicBezTo>
                  <a:cubicBezTo>
                    <a:pt x="12595" y="17001"/>
                    <a:pt x="17442" y="8907"/>
                    <a:pt x="19307" y="6468"/>
                  </a:cubicBezTo>
                  <a:cubicBezTo>
                    <a:pt x="20178" y="5521"/>
                    <a:pt x="19452" y="4077"/>
                    <a:pt x="18380" y="4077"/>
                  </a:cubicBezTo>
                  <a:cubicBezTo>
                    <a:pt x="18089" y="4077"/>
                    <a:pt x="17766" y="4187"/>
                    <a:pt x="17442" y="4453"/>
                  </a:cubicBezTo>
                  <a:lnTo>
                    <a:pt x="17442" y="2827"/>
                  </a:lnTo>
                  <a:cubicBezTo>
                    <a:pt x="18190" y="2427"/>
                    <a:pt x="18559" y="2427"/>
                    <a:pt x="18927" y="2014"/>
                  </a:cubicBezTo>
                  <a:cubicBezTo>
                    <a:pt x="18927" y="801"/>
                    <a:pt x="18559" y="0"/>
                    <a:pt x="17442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0" name="Google Shape;2452;p67"/>
            <p:cNvSpPr/>
            <p:nvPr/>
          </p:nvSpPr>
          <p:spPr bwMode="auto">
            <a:xfrm>
              <a:off x="1205871" y="224003"/>
              <a:ext cx="252931" cy="214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18" h="21600" fill="norm" stroke="1" extrusionOk="0">
                  <a:moveTo>
                    <a:pt x="18579" y="0"/>
                  </a:moveTo>
                  <a:cubicBezTo>
                    <a:pt x="18298" y="0"/>
                    <a:pt x="17727" y="355"/>
                    <a:pt x="17727" y="709"/>
                  </a:cubicBezTo>
                  <a:cubicBezTo>
                    <a:pt x="15418" y="7189"/>
                    <a:pt x="9394" y="11617"/>
                    <a:pt x="3642" y="11617"/>
                  </a:cubicBezTo>
                  <a:cubicBezTo>
                    <a:pt x="3029" y="11617"/>
                    <a:pt x="2415" y="11574"/>
                    <a:pt x="1811" y="11466"/>
                  </a:cubicBezTo>
                  <a:lnTo>
                    <a:pt x="958" y="11112"/>
                  </a:lnTo>
                  <a:cubicBezTo>
                    <a:pt x="-175" y="11112"/>
                    <a:pt x="-456" y="12906"/>
                    <a:pt x="958" y="13261"/>
                  </a:cubicBezTo>
                  <a:cubicBezTo>
                    <a:pt x="-175" y="16130"/>
                    <a:pt x="396" y="19354"/>
                    <a:pt x="2663" y="20429"/>
                  </a:cubicBezTo>
                  <a:cubicBezTo>
                    <a:pt x="3003" y="21170"/>
                    <a:pt x="4043" y="21600"/>
                    <a:pt x="5474" y="21600"/>
                  </a:cubicBezTo>
                  <a:cubicBezTo>
                    <a:pt x="8857" y="21600"/>
                    <a:pt x="14421" y="19204"/>
                    <a:pt x="18017" y="12906"/>
                  </a:cubicBezTo>
                  <a:cubicBezTo>
                    <a:pt x="21144" y="7522"/>
                    <a:pt x="20573" y="0"/>
                    <a:pt x="1857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1" name="Google Shape;2453;p67"/>
            <p:cNvSpPr/>
            <p:nvPr/>
          </p:nvSpPr>
          <p:spPr bwMode="auto">
            <a:xfrm>
              <a:off x="116760" y="222085"/>
              <a:ext cx="254864" cy="2637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17" h="21600" fill="norm" stroke="1" extrusionOk="0">
                  <a:moveTo>
                    <a:pt x="2187" y="0"/>
                  </a:moveTo>
                  <a:cubicBezTo>
                    <a:pt x="1974" y="0"/>
                    <a:pt x="1730" y="122"/>
                    <a:pt x="1448" y="445"/>
                  </a:cubicBezTo>
                  <a:cubicBezTo>
                    <a:pt x="-76" y="733"/>
                    <a:pt x="-2872" y="14135"/>
                    <a:pt x="8564" y="19959"/>
                  </a:cubicBezTo>
                  <a:cubicBezTo>
                    <a:pt x="10149" y="20867"/>
                    <a:pt x="12046" y="21600"/>
                    <a:pt x="13890" y="21600"/>
                  </a:cubicBezTo>
                  <a:cubicBezTo>
                    <a:pt x="14408" y="21600"/>
                    <a:pt x="14926" y="21539"/>
                    <a:pt x="15421" y="21417"/>
                  </a:cubicBezTo>
                  <a:cubicBezTo>
                    <a:pt x="15932" y="21417"/>
                    <a:pt x="16694" y="20544"/>
                    <a:pt x="16442" y="19670"/>
                  </a:cubicBezTo>
                  <a:cubicBezTo>
                    <a:pt x="17966" y="18212"/>
                    <a:pt x="18728" y="15593"/>
                    <a:pt x="17715" y="13550"/>
                  </a:cubicBezTo>
                  <a:cubicBezTo>
                    <a:pt x="17966" y="13550"/>
                    <a:pt x="18218" y="13262"/>
                    <a:pt x="18218" y="12389"/>
                  </a:cubicBezTo>
                  <a:cubicBezTo>
                    <a:pt x="18218" y="12092"/>
                    <a:pt x="18027" y="12022"/>
                    <a:pt x="17715" y="12022"/>
                  </a:cubicBezTo>
                  <a:cubicBezTo>
                    <a:pt x="17395" y="12022"/>
                    <a:pt x="16953" y="12092"/>
                    <a:pt x="16442" y="12092"/>
                  </a:cubicBezTo>
                  <a:cubicBezTo>
                    <a:pt x="12884" y="12092"/>
                    <a:pt x="8564" y="9761"/>
                    <a:pt x="5258" y="5684"/>
                  </a:cubicBezTo>
                  <a:cubicBezTo>
                    <a:pt x="4244" y="4234"/>
                    <a:pt x="3482" y="2488"/>
                    <a:pt x="2972" y="733"/>
                  </a:cubicBezTo>
                  <a:cubicBezTo>
                    <a:pt x="2812" y="367"/>
                    <a:pt x="2545" y="0"/>
                    <a:pt x="218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2" name="Google Shape;2454;p67"/>
            <p:cNvSpPr/>
            <p:nvPr/>
          </p:nvSpPr>
          <p:spPr bwMode="auto">
            <a:xfrm>
              <a:off x="304243" y="109843"/>
              <a:ext cx="1912992" cy="1554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5" h="21600" fill="norm" stroke="1" extrusionOk="0">
                  <a:moveTo>
                    <a:pt x="5704" y="0"/>
                  </a:moveTo>
                  <a:cubicBezTo>
                    <a:pt x="2694" y="0"/>
                    <a:pt x="-378" y="2825"/>
                    <a:pt x="38" y="7022"/>
                  </a:cubicBezTo>
                  <a:cubicBezTo>
                    <a:pt x="-121" y="7566"/>
                    <a:pt x="471" y="10976"/>
                    <a:pt x="2991" y="12508"/>
                  </a:cubicBezTo>
                  <a:cubicBezTo>
                    <a:pt x="3187" y="13496"/>
                    <a:pt x="3384" y="14533"/>
                    <a:pt x="3581" y="15720"/>
                  </a:cubicBezTo>
                  <a:cubicBezTo>
                    <a:pt x="4251" y="20464"/>
                    <a:pt x="3896" y="21403"/>
                    <a:pt x="4251" y="21403"/>
                  </a:cubicBezTo>
                  <a:cubicBezTo>
                    <a:pt x="4274" y="21418"/>
                    <a:pt x="4297" y="21424"/>
                    <a:pt x="4319" y="21424"/>
                  </a:cubicBezTo>
                  <a:cubicBezTo>
                    <a:pt x="4372" y="21424"/>
                    <a:pt x="4419" y="21388"/>
                    <a:pt x="4448" y="21354"/>
                  </a:cubicBezTo>
                  <a:cubicBezTo>
                    <a:pt x="4566" y="21107"/>
                    <a:pt x="4684" y="20908"/>
                    <a:pt x="4763" y="20662"/>
                  </a:cubicBezTo>
                  <a:cubicBezTo>
                    <a:pt x="4763" y="20760"/>
                    <a:pt x="4960" y="21255"/>
                    <a:pt x="5038" y="21354"/>
                  </a:cubicBezTo>
                  <a:cubicBezTo>
                    <a:pt x="5066" y="21388"/>
                    <a:pt x="5104" y="21404"/>
                    <a:pt x="5141" y="21404"/>
                  </a:cubicBezTo>
                  <a:cubicBezTo>
                    <a:pt x="5209" y="21404"/>
                    <a:pt x="5274" y="21350"/>
                    <a:pt x="5274" y="21255"/>
                  </a:cubicBezTo>
                  <a:cubicBezTo>
                    <a:pt x="5471" y="19624"/>
                    <a:pt x="5550" y="17944"/>
                    <a:pt x="5471" y="16461"/>
                  </a:cubicBezTo>
                  <a:cubicBezTo>
                    <a:pt x="5825" y="16511"/>
                    <a:pt x="6063" y="16560"/>
                    <a:pt x="6417" y="16560"/>
                  </a:cubicBezTo>
                  <a:cubicBezTo>
                    <a:pt x="6456" y="16956"/>
                    <a:pt x="6574" y="17548"/>
                    <a:pt x="6574" y="17548"/>
                  </a:cubicBezTo>
                  <a:cubicBezTo>
                    <a:pt x="6870" y="19781"/>
                    <a:pt x="6943" y="21593"/>
                    <a:pt x="7214" y="21593"/>
                  </a:cubicBezTo>
                  <a:cubicBezTo>
                    <a:pt x="7302" y="21593"/>
                    <a:pt x="7412" y="21397"/>
                    <a:pt x="7558" y="20959"/>
                  </a:cubicBezTo>
                  <a:lnTo>
                    <a:pt x="7716" y="21354"/>
                  </a:lnTo>
                  <a:cubicBezTo>
                    <a:pt x="7738" y="21407"/>
                    <a:pt x="7794" y="21447"/>
                    <a:pt x="7849" y="21447"/>
                  </a:cubicBezTo>
                  <a:cubicBezTo>
                    <a:pt x="7892" y="21447"/>
                    <a:pt x="7935" y="21421"/>
                    <a:pt x="7952" y="21354"/>
                  </a:cubicBezTo>
                  <a:cubicBezTo>
                    <a:pt x="8386" y="19871"/>
                    <a:pt x="8346" y="17944"/>
                    <a:pt x="8307" y="16560"/>
                  </a:cubicBezTo>
                  <a:cubicBezTo>
                    <a:pt x="9364" y="17464"/>
                    <a:pt x="11167" y="18012"/>
                    <a:pt x="12842" y="18012"/>
                  </a:cubicBezTo>
                  <a:cubicBezTo>
                    <a:pt x="14098" y="18012"/>
                    <a:pt x="15282" y="17704"/>
                    <a:pt x="16024" y="17004"/>
                  </a:cubicBezTo>
                  <a:cubicBezTo>
                    <a:pt x="16694" y="18388"/>
                    <a:pt x="17245" y="19476"/>
                    <a:pt x="17481" y="21107"/>
                  </a:cubicBezTo>
                  <a:cubicBezTo>
                    <a:pt x="17560" y="21354"/>
                    <a:pt x="17481" y="21600"/>
                    <a:pt x="17678" y="21600"/>
                  </a:cubicBezTo>
                  <a:cubicBezTo>
                    <a:pt x="17835" y="21600"/>
                    <a:pt x="17993" y="21156"/>
                    <a:pt x="18071" y="21056"/>
                  </a:cubicBezTo>
                  <a:cubicBezTo>
                    <a:pt x="18150" y="20959"/>
                    <a:pt x="18150" y="20908"/>
                    <a:pt x="18191" y="20859"/>
                  </a:cubicBezTo>
                  <a:cubicBezTo>
                    <a:pt x="18268" y="21056"/>
                    <a:pt x="18387" y="21206"/>
                    <a:pt x="18427" y="21403"/>
                  </a:cubicBezTo>
                  <a:cubicBezTo>
                    <a:pt x="18449" y="21461"/>
                    <a:pt x="18513" y="21484"/>
                    <a:pt x="18570" y="21484"/>
                  </a:cubicBezTo>
                  <a:cubicBezTo>
                    <a:pt x="18610" y="21484"/>
                    <a:pt x="18646" y="21473"/>
                    <a:pt x="18663" y="21452"/>
                  </a:cubicBezTo>
                  <a:cubicBezTo>
                    <a:pt x="19135" y="21354"/>
                    <a:pt x="18663" y="13793"/>
                    <a:pt x="17953" y="11222"/>
                  </a:cubicBezTo>
                  <a:cubicBezTo>
                    <a:pt x="18584" y="11321"/>
                    <a:pt x="18781" y="11569"/>
                    <a:pt x="19056" y="12210"/>
                  </a:cubicBezTo>
                  <a:cubicBezTo>
                    <a:pt x="19174" y="12458"/>
                    <a:pt x="19214" y="12705"/>
                    <a:pt x="19253" y="13052"/>
                  </a:cubicBezTo>
                  <a:cubicBezTo>
                    <a:pt x="19411" y="14237"/>
                    <a:pt x="19332" y="16016"/>
                    <a:pt x="19450" y="17153"/>
                  </a:cubicBezTo>
                  <a:cubicBezTo>
                    <a:pt x="19411" y="17844"/>
                    <a:pt x="19371" y="18636"/>
                    <a:pt x="19607" y="19376"/>
                  </a:cubicBezTo>
                  <a:cubicBezTo>
                    <a:pt x="19647" y="19575"/>
                    <a:pt x="19922" y="20068"/>
                    <a:pt x="20040" y="20068"/>
                  </a:cubicBezTo>
                  <a:cubicBezTo>
                    <a:pt x="20158" y="20068"/>
                    <a:pt x="20199" y="19970"/>
                    <a:pt x="20199" y="19871"/>
                  </a:cubicBezTo>
                  <a:cubicBezTo>
                    <a:pt x="20199" y="19822"/>
                    <a:pt x="20158" y="19723"/>
                    <a:pt x="20158" y="19723"/>
                  </a:cubicBezTo>
                  <a:cubicBezTo>
                    <a:pt x="19922" y="19376"/>
                    <a:pt x="19804" y="18981"/>
                    <a:pt x="19725" y="18636"/>
                  </a:cubicBezTo>
                  <a:lnTo>
                    <a:pt x="19725" y="18439"/>
                  </a:lnTo>
                  <a:cubicBezTo>
                    <a:pt x="19765" y="18587"/>
                    <a:pt x="19922" y="19228"/>
                    <a:pt x="20001" y="19279"/>
                  </a:cubicBezTo>
                  <a:lnTo>
                    <a:pt x="20119" y="19279"/>
                  </a:lnTo>
                  <a:cubicBezTo>
                    <a:pt x="20199" y="19228"/>
                    <a:pt x="20199" y="19179"/>
                    <a:pt x="20199" y="19130"/>
                  </a:cubicBezTo>
                  <a:cubicBezTo>
                    <a:pt x="20119" y="18883"/>
                    <a:pt x="20040" y="18684"/>
                    <a:pt x="20001" y="18439"/>
                  </a:cubicBezTo>
                  <a:cubicBezTo>
                    <a:pt x="20119" y="18735"/>
                    <a:pt x="20199" y="18932"/>
                    <a:pt x="20317" y="19427"/>
                  </a:cubicBezTo>
                  <a:cubicBezTo>
                    <a:pt x="20317" y="19524"/>
                    <a:pt x="20396" y="19524"/>
                    <a:pt x="20514" y="19524"/>
                  </a:cubicBezTo>
                  <a:cubicBezTo>
                    <a:pt x="20789" y="19427"/>
                    <a:pt x="20237" y="18289"/>
                    <a:pt x="20158" y="17993"/>
                  </a:cubicBezTo>
                  <a:cubicBezTo>
                    <a:pt x="20356" y="18240"/>
                    <a:pt x="20514" y="18439"/>
                    <a:pt x="20632" y="18784"/>
                  </a:cubicBezTo>
                  <a:cubicBezTo>
                    <a:pt x="20750" y="19031"/>
                    <a:pt x="20828" y="19376"/>
                    <a:pt x="20907" y="19673"/>
                  </a:cubicBezTo>
                  <a:cubicBezTo>
                    <a:pt x="20907" y="19736"/>
                    <a:pt x="20986" y="19799"/>
                    <a:pt x="21064" y="19799"/>
                  </a:cubicBezTo>
                  <a:cubicBezTo>
                    <a:pt x="21109" y="19799"/>
                    <a:pt x="21154" y="19778"/>
                    <a:pt x="21183" y="19723"/>
                  </a:cubicBezTo>
                  <a:cubicBezTo>
                    <a:pt x="21222" y="19327"/>
                    <a:pt x="20592" y="17400"/>
                    <a:pt x="19804" y="17252"/>
                  </a:cubicBezTo>
                  <a:cubicBezTo>
                    <a:pt x="19371" y="15276"/>
                    <a:pt x="20396" y="10926"/>
                    <a:pt x="17796" y="10729"/>
                  </a:cubicBezTo>
                  <a:cubicBezTo>
                    <a:pt x="16694" y="7467"/>
                    <a:pt x="13543" y="5292"/>
                    <a:pt x="10748" y="4750"/>
                  </a:cubicBezTo>
                  <a:cubicBezTo>
                    <a:pt x="9932" y="1412"/>
                    <a:pt x="7833" y="0"/>
                    <a:pt x="570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3" name="Google Shape;2455;p67"/>
            <p:cNvSpPr/>
            <p:nvPr/>
          </p:nvSpPr>
          <p:spPr bwMode="auto">
            <a:xfrm>
              <a:off x="1260603" y="520223"/>
              <a:ext cx="140088" cy="222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0" h="21600" fill="norm" stroke="1" extrusionOk="0">
                  <a:moveTo>
                    <a:pt x="1472" y="0"/>
                  </a:moveTo>
                  <a:cubicBezTo>
                    <a:pt x="839" y="0"/>
                    <a:pt x="0" y="661"/>
                    <a:pt x="0" y="919"/>
                  </a:cubicBezTo>
                  <a:lnTo>
                    <a:pt x="0" y="7469"/>
                  </a:lnTo>
                  <a:cubicBezTo>
                    <a:pt x="0" y="7820"/>
                    <a:pt x="0" y="8161"/>
                    <a:pt x="972" y="8853"/>
                  </a:cubicBezTo>
                  <a:cubicBezTo>
                    <a:pt x="3917" y="11601"/>
                    <a:pt x="9821" y="21600"/>
                    <a:pt x="14724" y="21600"/>
                  </a:cubicBezTo>
                  <a:cubicBezTo>
                    <a:pt x="21600" y="21600"/>
                    <a:pt x="21600" y="14359"/>
                    <a:pt x="9320" y="4029"/>
                  </a:cubicBezTo>
                  <a:cubicBezTo>
                    <a:pt x="8437" y="3089"/>
                    <a:pt x="4682" y="145"/>
                    <a:pt x="2547" y="145"/>
                  </a:cubicBezTo>
                  <a:cubicBezTo>
                    <a:pt x="2326" y="145"/>
                    <a:pt x="2135" y="176"/>
                    <a:pt x="1958" y="238"/>
                  </a:cubicBezTo>
                  <a:cubicBezTo>
                    <a:pt x="1840" y="72"/>
                    <a:pt x="1664" y="0"/>
                    <a:pt x="1472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4" name="Google Shape;2456;p67"/>
            <p:cNvSpPr/>
            <p:nvPr/>
          </p:nvSpPr>
          <p:spPr bwMode="auto">
            <a:xfrm>
              <a:off x="380736" y="308744"/>
              <a:ext cx="837323" cy="711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21600" fill="norm" stroke="1" extrusionOk="0">
                  <a:moveTo>
                    <a:pt x="11510" y="0"/>
                  </a:moveTo>
                  <a:cubicBezTo>
                    <a:pt x="7117" y="0"/>
                    <a:pt x="-611" y="1892"/>
                    <a:pt x="38" y="10268"/>
                  </a:cubicBezTo>
                  <a:cubicBezTo>
                    <a:pt x="679" y="18087"/>
                    <a:pt x="5628" y="21600"/>
                    <a:pt x="10532" y="21600"/>
                  </a:cubicBezTo>
                  <a:cubicBezTo>
                    <a:pt x="15786" y="21600"/>
                    <a:pt x="20989" y="17569"/>
                    <a:pt x="20806" y="10485"/>
                  </a:cubicBezTo>
                  <a:cubicBezTo>
                    <a:pt x="20719" y="5736"/>
                    <a:pt x="17892" y="1313"/>
                    <a:pt x="13825" y="233"/>
                  </a:cubicBezTo>
                  <a:cubicBezTo>
                    <a:pt x="13309" y="94"/>
                    <a:pt x="12493" y="0"/>
                    <a:pt x="1151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5" name="Google Shape;2457;p67"/>
            <p:cNvSpPr/>
            <p:nvPr/>
          </p:nvSpPr>
          <p:spPr bwMode="auto">
            <a:xfrm>
              <a:off x="640475" y="663163"/>
              <a:ext cx="301054" cy="158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4" h="21600" fill="norm" stroke="1" extrusionOk="0">
                  <a:moveTo>
                    <a:pt x="11347" y="0"/>
                  </a:moveTo>
                  <a:cubicBezTo>
                    <a:pt x="7375" y="0"/>
                    <a:pt x="3057" y="2582"/>
                    <a:pt x="345" y="10387"/>
                  </a:cubicBezTo>
                  <a:cubicBezTo>
                    <a:pt x="-149" y="11358"/>
                    <a:pt x="-149" y="12330"/>
                    <a:pt x="588" y="12809"/>
                  </a:cubicBezTo>
                  <a:cubicBezTo>
                    <a:pt x="4251" y="19293"/>
                    <a:pt x="7574" y="21600"/>
                    <a:pt x="10419" y="21600"/>
                  </a:cubicBezTo>
                  <a:cubicBezTo>
                    <a:pt x="16926" y="21600"/>
                    <a:pt x="20920" y="9516"/>
                    <a:pt x="20744" y="7485"/>
                  </a:cubicBezTo>
                  <a:cubicBezTo>
                    <a:pt x="21451" y="4715"/>
                    <a:pt x="16720" y="0"/>
                    <a:pt x="1134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6" name="Google Shape;2458;p67"/>
            <p:cNvSpPr/>
            <p:nvPr/>
          </p:nvSpPr>
          <p:spPr bwMode="auto">
            <a:xfrm>
              <a:off x="281731" y="100462"/>
              <a:ext cx="1007237" cy="441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7" h="21600" fill="norm" stroke="1" extrusionOk="0">
                  <a:moveTo>
                    <a:pt x="10792" y="0"/>
                  </a:moveTo>
                  <a:cubicBezTo>
                    <a:pt x="8498" y="0"/>
                    <a:pt x="6197" y="1566"/>
                    <a:pt x="4324" y="5006"/>
                  </a:cubicBezTo>
                  <a:cubicBezTo>
                    <a:pt x="2437" y="7444"/>
                    <a:pt x="248" y="13185"/>
                    <a:pt x="173" y="17194"/>
                  </a:cubicBezTo>
                  <a:cubicBezTo>
                    <a:pt x="-223" y="19543"/>
                    <a:pt x="103" y="21600"/>
                    <a:pt x="736" y="21600"/>
                  </a:cubicBezTo>
                  <a:cubicBezTo>
                    <a:pt x="947" y="21600"/>
                    <a:pt x="1191" y="21370"/>
                    <a:pt x="1456" y="20848"/>
                  </a:cubicBezTo>
                  <a:cubicBezTo>
                    <a:pt x="1562" y="21255"/>
                    <a:pt x="1734" y="21548"/>
                    <a:pt x="1971" y="21548"/>
                  </a:cubicBezTo>
                  <a:cubicBezTo>
                    <a:pt x="2243" y="21548"/>
                    <a:pt x="2600" y="21172"/>
                    <a:pt x="3041" y="20154"/>
                  </a:cubicBezTo>
                  <a:cubicBezTo>
                    <a:pt x="3179" y="20984"/>
                    <a:pt x="3410" y="21323"/>
                    <a:pt x="3684" y="21323"/>
                  </a:cubicBezTo>
                  <a:cubicBezTo>
                    <a:pt x="4154" y="21323"/>
                    <a:pt x="4752" y="20321"/>
                    <a:pt x="5229" y="19105"/>
                  </a:cubicBezTo>
                  <a:cubicBezTo>
                    <a:pt x="5401" y="19830"/>
                    <a:pt x="5659" y="20133"/>
                    <a:pt x="5948" y="20133"/>
                  </a:cubicBezTo>
                  <a:cubicBezTo>
                    <a:pt x="6428" y="20133"/>
                    <a:pt x="6996" y="19319"/>
                    <a:pt x="7417" y="18238"/>
                  </a:cubicBezTo>
                  <a:cubicBezTo>
                    <a:pt x="7611" y="19131"/>
                    <a:pt x="7944" y="19564"/>
                    <a:pt x="8315" y="19564"/>
                  </a:cubicBezTo>
                  <a:cubicBezTo>
                    <a:pt x="8665" y="19564"/>
                    <a:pt x="9050" y="19173"/>
                    <a:pt x="9380" y="18411"/>
                  </a:cubicBezTo>
                  <a:cubicBezTo>
                    <a:pt x="9611" y="19214"/>
                    <a:pt x="10002" y="19653"/>
                    <a:pt x="10410" y="19653"/>
                  </a:cubicBezTo>
                  <a:cubicBezTo>
                    <a:pt x="10796" y="19653"/>
                    <a:pt x="11199" y="19256"/>
                    <a:pt x="11493" y="18411"/>
                  </a:cubicBezTo>
                  <a:cubicBezTo>
                    <a:pt x="11778" y="19256"/>
                    <a:pt x="12149" y="19747"/>
                    <a:pt x="12538" y="19747"/>
                  </a:cubicBezTo>
                  <a:cubicBezTo>
                    <a:pt x="12871" y="19747"/>
                    <a:pt x="13217" y="19387"/>
                    <a:pt x="13529" y="18583"/>
                  </a:cubicBezTo>
                  <a:cubicBezTo>
                    <a:pt x="13850" y="19533"/>
                    <a:pt x="14280" y="20165"/>
                    <a:pt x="14706" y="20165"/>
                  </a:cubicBezTo>
                  <a:cubicBezTo>
                    <a:pt x="14982" y="20165"/>
                    <a:pt x="15253" y="19898"/>
                    <a:pt x="15493" y="19282"/>
                  </a:cubicBezTo>
                  <a:cubicBezTo>
                    <a:pt x="15907" y="20660"/>
                    <a:pt x="16405" y="21590"/>
                    <a:pt x="16868" y="21590"/>
                  </a:cubicBezTo>
                  <a:cubicBezTo>
                    <a:pt x="17162" y="21590"/>
                    <a:pt x="17445" y="21209"/>
                    <a:pt x="17680" y="20326"/>
                  </a:cubicBezTo>
                  <a:cubicBezTo>
                    <a:pt x="17999" y="21062"/>
                    <a:pt x="18373" y="21543"/>
                    <a:pt x="18701" y="21543"/>
                  </a:cubicBezTo>
                  <a:cubicBezTo>
                    <a:pt x="18918" y="21543"/>
                    <a:pt x="19115" y="21334"/>
                    <a:pt x="19264" y="20848"/>
                  </a:cubicBezTo>
                  <a:cubicBezTo>
                    <a:pt x="19524" y="21266"/>
                    <a:pt x="19839" y="21480"/>
                    <a:pt x="20144" y="21480"/>
                  </a:cubicBezTo>
                  <a:cubicBezTo>
                    <a:pt x="20725" y="21480"/>
                    <a:pt x="21280" y="20707"/>
                    <a:pt x="21377" y="19105"/>
                  </a:cubicBezTo>
                  <a:cubicBezTo>
                    <a:pt x="21377" y="19105"/>
                    <a:pt x="21302" y="18583"/>
                    <a:pt x="21151" y="18583"/>
                  </a:cubicBezTo>
                  <a:cubicBezTo>
                    <a:pt x="20585" y="7188"/>
                    <a:pt x="15706" y="0"/>
                    <a:pt x="107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7" name="Google Shape;2459;p67"/>
            <p:cNvSpPr/>
            <p:nvPr/>
          </p:nvSpPr>
          <p:spPr bwMode="auto">
            <a:xfrm>
              <a:off x="210115" y="580234"/>
              <a:ext cx="69197" cy="62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477" h="21600" fill="norm" stroke="1" extrusionOk="0">
                  <a:moveTo>
                    <a:pt x="10542" y="0"/>
                  </a:moveTo>
                  <a:cubicBezTo>
                    <a:pt x="9827" y="0"/>
                    <a:pt x="9088" y="294"/>
                    <a:pt x="8301" y="994"/>
                  </a:cubicBezTo>
                  <a:cubicBezTo>
                    <a:pt x="-4311" y="11665"/>
                    <a:pt x="76" y="21600"/>
                    <a:pt x="4415" y="21600"/>
                  </a:cubicBezTo>
                  <a:cubicBezTo>
                    <a:pt x="5535" y="21600"/>
                    <a:pt x="6680" y="20938"/>
                    <a:pt x="7490" y="19392"/>
                  </a:cubicBezTo>
                  <a:cubicBezTo>
                    <a:pt x="9898" y="16927"/>
                    <a:pt x="10685" y="14498"/>
                    <a:pt x="13856" y="13247"/>
                  </a:cubicBezTo>
                  <a:cubicBezTo>
                    <a:pt x="17289" y="11150"/>
                    <a:pt x="14833" y="0"/>
                    <a:pt x="105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8" name="Google Shape;2460;p67"/>
            <p:cNvSpPr/>
            <p:nvPr/>
          </p:nvSpPr>
          <p:spPr bwMode="auto">
            <a:xfrm>
              <a:off x="1282481" y="579062"/>
              <a:ext cx="66115" cy="81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6" h="21600" fill="norm" stroke="1" extrusionOk="0">
                  <a:moveTo>
                    <a:pt x="6039" y="0"/>
                  </a:moveTo>
                  <a:cubicBezTo>
                    <a:pt x="5101" y="0"/>
                    <a:pt x="4099" y="341"/>
                    <a:pt x="3064" y="1079"/>
                  </a:cubicBezTo>
                  <a:cubicBezTo>
                    <a:pt x="897" y="2015"/>
                    <a:pt x="-1269" y="5819"/>
                    <a:pt x="897" y="8657"/>
                  </a:cubicBezTo>
                  <a:lnTo>
                    <a:pt x="8464" y="19074"/>
                  </a:lnTo>
                  <a:cubicBezTo>
                    <a:pt x="10113" y="20890"/>
                    <a:pt x="11956" y="21600"/>
                    <a:pt x="13638" y="21600"/>
                  </a:cubicBezTo>
                  <a:cubicBezTo>
                    <a:pt x="16289" y="21600"/>
                    <a:pt x="18585" y="19840"/>
                    <a:pt x="19232" y="18109"/>
                  </a:cubicBezTo>
                  <a:cubicBezTo>
                    <a:pt x="20331" y="15270"/>
                    <a:pt x="20331" y="14334"/>
                    <a:pt x="19232" y="13369"/>
                  </a:cubicBezTo>
                  <a:cubicBezTo>
                    <a:pt x="13153" y="5762"/>
                    <a:pt x="9887" y="0"/>
                    <a:pt x="603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9" name="Google Shape;2461;p67"/>
            <p:cNvSpPr/>
            <p:nvPr/>
          </p:nvSpPr>
          <p:spPr bwMode="auto">
            <a:xfrm>
              <a:off x="492498" y="625750"/>
              <a:ext cx="93776" cy="61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0" h="21600" fill="norm" stroke="1" extrusionOk="0">
                  <a:moveTo>
                    <a:pt x="19394" y="0"/>
                  </a:moveTo>
                  <a:cubicBezTo>
                    <a:pt x="18196" y="0"/>
                    <a:pt x="16805" y="1229"/>
                    <a:pt x="16805" y="3724"/>
                  </a:cubicBezTo>
                  <a:cubicBezTo>
                    <a:pt x="16805" y="10986"/>
                    <a:pt x="13857" y="15120"/>
                    <a:pt x="10740" y="15120"/>
                  </a:cubicBezTo>
                  <a:cubicBezTo>
                    <a:pt x="8007" y="15120"/>
                    <a:pt x="5130" y="11954"/>
                    <a:pt x="4004" y="4953"/>
                  </a:cubicBezTo>
                  <a:cubicBezTo>
                    <a:pt x="4004" y="3724"/>
                    <a:pt x="4004" y="3724"/>
                    <a:pt x="3212" y="2495"/>
                  </a:cubicBezTo>
                  <a:cubicBezTo>
                    <a:pt x="2997" y="2160"/>
                    <a:pt x="2661" y="2011"/>
                    <a:pt x="2301" y="2011"/>
                  </a:cubicBezTo>
                  <a:cubicBezTo>
                    <a:pt x="1295" y="2011"/>
                    <a:pt x="0" y="3166"/>
                    <a:pt x="0" y="4953"/>
                  </a:cubicBezTo>
                  <a:cubicBezTo>
                    <a:pt x="1534" y="16312"/>
                    <a:pt x="6401" y="21600"/>
                    <a:pt x="11028" y="21600"/>
                  </a:cubicBezTo>
                  <a:cubicBezTo>
                    <a:pt x="16038" y="21600"/>
                    <a:pt x="20809" y="15343"/>
                    <a:pt x="20809" y="3724"/>
                  </a:cubicBezTo>
                  <a:cubicBezTo>
                    <a:pt x="21600" y="1229"/>
                    <a:pt x="20593" y="0"/>
                    <a:pt x="1939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0" name="Google Shape;2462;p67"/>
            <p:cNvSpPr/>
            <p:nvPr/>
          </p:nvSpPr>
          <p:spPr bwMode="auto">
            <a:xfrm>
              <a:off x="976620" y="618500"/>
              <a:ext cx="99532" cy="55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56" h="21600" fill="norm" stroke="1" extrusionOk="0">
                  <a:moveTo>
                    <a:pt x="16915" y="0"/>
                  </a:moveTo>
                  <a:cubicBezTo>
                    <a:pt x="16305" y="0"/>
                    <a:pt x="15717" y="458"/>
                    <a:pt x="15473" y="1457"/>
                  </a:cubicBezTo>
                  <a:cubicBezTo>
                    <a:pt x="15047" y="8615"/>
                    <a:pt x="11494" y="14608"/>
                    <a:pt x="8124" y="14608"/>
                  </a:cubicBezTo>
                  <a:cubicBezTo>
                    <a:pt x="6277" y="14608"/>
                    <a:pt x="4490" y="12818"/>
                    <a:pt x="3293" y="8365"/>
                  </a:cubicBezTo>
                  <a:cubicBezTo>
                    <a:pt x="2602" y="5618"/>
                    <a:pt x="2602" y="4203"/>
                    <a:pt x="1263" y="4203"/>
                  </a:cubicBezTo>
                  <a:cubicBezTo>
                    <a:pt x="-2290" y="6284"/>
                    <a:pt x="2136" y="21600"/>
                    <a:pt x="8551" y="21600"/>
                  </a:cubicBezTo>
                  <a:cubicBezTo>
                    <a:pt x="10702" y="21600"/>
                    <a:pt x="13098" y="19852"/>
                    <a:pt x="15473" y="15316"/>
                  </a:cubicBezTo>
                  <a:cubicBezTo>
                    <a:pt x="16833" y="12569"/>
                    <a:pt x="18863" y="8365"/>
                    <a:pt x="18863" y="4203"/>
                  </a:cubicBezTo>
                  <a:cubicBezTo>
                    <a:pt x="19310" y="1540"/>
                    <a:pt x="18051" y="0"/>
                    <a:pt x="1691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1" name="Google Shape;2463;p67"/>
            <p:cNvSpPr/>
            <p:nvPr/>
          </p:nvSpPr>
          <p:spPr bwMode="auto">
            <a:xfrm>
              <a:off x="762098" y="800028"/>
              <a:ext cx="100278" cy="84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5" h="21600" fill="norm" stroke="1" extrusionOk="0">
                  <a:moveTo>
                    <a:pt x="9143" y="0"/>
                  </a:moveTo>
                  <a:cubicBezTo>
                    <a:pt x="7637" y="0"/>
                    <a:pt x="6895" y="1793"/>
                    <a:pt x="6895" y="2717"/>
                  </a:cubicBezTo>
                  <a:cubicBezTo>
                    <a:pt x="6895" y="7227"/>
                    <a:pt x="7637" y="12688"/>
                    <a:pt x="7637" y="17198"/>
                  </a:cubicBezTo>
                  <a:cubicBezTo>
                    <a:pt x="6131" y="17198"/>
                    <a:pt x="3883" y="16302"/>
                    <a:pt x="3141" y="13585"/>
                  </a:cubicBezTo>
                  <a:cubicBezTo>
                    <a:pt x="2849" y="13232"/>
                    <a:pt x="2534" y="13069"/>
                    <a:pt x="2197" y="13069"/>
                  </a:cubicBezTo>
                  <a:cubicBezTo>
                    <a:pt x="871" y="13069"/>
                    <a:pt x="-455" y="15568"/>
                    <a:pt x="152" y="16302"/>
                  </a:cubicBezTo>
                  <a:cubicBezTo>
                    <a:pt x="2916" y="20024"/>
                    <a:pt x="6333" y="21600"/>
                    <a:pt x="9659" y="21600"/>
                  </a:cubicBezTo>
                  <a:cubicBezTo>
                    <a:pt x="14380" y="21600"/>
                    <a:pt x="18920" y="18394"/>
                    <a:pt x="21145" y="13585"/>
                  </a:cubicBezTo>
                  <a:cubicBezTo>
                    <a:pt x="21145" y="12308"/>
                    <a:pt x="19684" y="10623"/>
                    <a:pt x="18538" y="10623"/>
                  </a:cubicBezTo>
                  <a:cubicBezTo>
                    <a:pt x="18043" y="10623"/>
                    <a:pt x="17616" y="10949"/>
                    <a:pt x="17391" y="11765"/>
                  </a:cubicBezTo>
                  <a:cubicBezTo>
                    <a:pt x="15144" y="15405"/>
                    <a:pt x="13638" y="16302"/>
                    <a:pt x="11390" y="17198"/>
                  </a:cubicBezTo>
                  <a:cubicBezTo>
                    <a:pt x="11390" y="15405"/>
                    <a:pt x="11390" y="12688"/>
                    <a:pt x="10648" y="10868"/>
                  </a:cubicBezTo>
                  <a:cubicBezTo>
                    <a:pt x="9884" y="3614"/>
                    <a:pt x="10648" y="0"/>
                    <a:pt x="914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2" name="Google Shape;2464;p67"/>
            <p:cNvSpPr/>
            <p:nvPr/>
          </p:nvSpPr>
          <p:spPr bwMode="auto">
            <a:xfrm>
              <a:off x="471179" y="739483"/>
              <a:ext cx="103183" cy="104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3696"/>
                    <a:pt x="0" y="11088"/>
                  </a:cubicBezTo>
                  <a:cubicBezTo>
                    <a:pt x="0" y="18103"/>
                    <a:pt x="5400" y="21600"/>
                    <a:pt x="10800" y="21600"/>
                  </a:cubicBezTo>
                  <a:cubicBezTo>
                    <a:pt x="16200" y="21600"/>
                    <a:pt x="21600" y="18103"/>
                    <a:pt x="21600" y="11088"/>
                  </a:cubicBezTo>
                  <a:cubicBezTo>
                    <a:pt x="21600" y="369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3" name="Google Shape;2465;p67"/>
            <p:cNvSpPr/>
            <p:nvPr/>
          </p:nvSpPr>
          <p:spPr bwMode="auto">
            <a:xfrm>
              <a:off x="993908" y="735966"/>
              <a:ext cx="103077" cy="101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89" y="0"/>
                  </a:moveTo>
                  <a:cubicBezTo>
                    <a:pt x="5406" y="0"/>
                    <a:pt x="0" y="3793"/>
                    <a:pt x="0" y="11356"/>
                  </a:cubicBezTo>
                  <a:cubicBezTo>
                    <a:pt x="0" y="18193"/>
                    <a:pt x="5406" y="21600"/>
                    <a:pt x="10789" y="21600"/>
                  </a:cubicBezTo>
                  <a:cubicBezTo>
                    <a:pt x="16194" y="21600"/>
                    <a:pt x="21600" y="18193"/>
                    <a:pt x="21600" y="11356"/>
                  </a:cubicBezTo>
                  <a:cubicBezTo>
                    <a:pt x="21600" y="3793"/>
                    <a:pt x="16194" y="0"/>
                    <a:pt x="10789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05" name="Google Shape;603;p32"/>
          <p:cNvSpPr/>
          <p:nvPr/>
        </p:nvSpPr>
        <p:spPr bwMode="auto">
          <a:xfrm>
            <a:off x="7735048" y="4126263"/>
            <a:ext cx="1538530" cy="172559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fill="norm" stroke="1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717" name="Google Shape;2422;p67"/>
          <p:cNvGrpSpPr/>
          <p:nvPr/>
        </p:nvGrpSpPr>
        <p:grpSpPr bwMode="auto">
          <a:xfrm flipH="1">
            <a:off x="72286" y="3119852"/>
            <a:ext cx="1884580" cy="1898214"/>
            <a:chOff x="0" y="0"/>
            <a:chExt cx="1884579" cy="1898212"/>
          </a:xfrm>
        </p:grpSpPr>
        <p:sp>
          <p:nvSpPr>
            <p:cNvPr id="706" name="Google Shape;2423;p67"/>
            <p:cNvSpPr/>
            <p:nvPr/>
          </p:nvSpPr>
          <p:spPr bwMode="auto">
            <a:xfrm>
              <a:off x="-1" y="0"/>
              <a:ext cx="1884581" cy="1898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9" h="21600" fill="norm" stroke="1" extrusionOk="0">
                  <a:moveTo>
                    <a:pt x="8640" y="0"/>
                  </a:moveTo>
                  <a:cubicBezTo>
                    <a:pt x="7724" y="76"/>
                    <a:pt x="6731" y="424"/>
                    <a:pt x="5855" y="1001"/>
                  </a:cubicBezTo>
                  <a:cubicBezTo>
                    <a:pt x="3587" y="1270"/>
                    <a:pt x="564" y="2849"/>
                    <a:pt x="48" y="6545"/>
                  </a:cubicBezTo>
                  <a:cubicBezTo>
                    <a:pt x="-192" y="8586"/>
                    <a:pt x="484" y="10395"/>
                    <a:pt x="1877" y="11551"/>
                  </a:cubicBezTo>
                  <a:cubicBezTo>
                    <a:pt x="1877" y="11627"/>
                    <a:pt x="1957" y="11704"/>
                    <a:pt x="1957" y="11782"/>
                  </a:cubicBezTo>
                  <a:cubicBezTo>
                    <a:pt x="1996" y="12205"/>
                    <a:pt x="2036" y="12667"/>
                    <a:pt x="2036" y="13168"/>
                  </a:cubicBezTo>
                  <a:cubicBezTo>
                    <a:pt x="2076" y="13707"/>
                    <a:pt x="2076" y="14246"/>
                    <a:pt x="2155" y="14670"/>
                  </a:cubicBezTo>
                  <a:cubicBezTo>
                    <a:pt x="2195" y="15247"/>
                    <a:pt x="2235" y="15979"/>
                    <a:pt x="2195" y="16325"/>
                  </a:cubicBezTo>
                  <a:cubicBezTo>
                    <a:pt x="1996" y="16633"/>
                    <a:pt x="1838" y="17095"/>
                    <a:pt x="1797" y="17518"/>
                  </a:cubicBezTo>
                  <a:cubicBezTo>
                    <a:pt x="1758" y="18288"/>
                    <a:pt x="2076" y="19058"/>
                    <a:pt x="2672" y="19521"/>
                  </a:cubicBezTo>
                  <a:cubicBezTo>
                    <a:pt x="3071" y="19867"/>
                    <a:pt x="3548" y="20098"/>
                    <a:pt x="4065" y="20176"/>
                  </a:cubicBezTo>
                  <a:cubicBezTo>
                    <a:pt x="4263" y="20214"/>
                    <a:pt x="4542" y="20252"/>
                    <a:pt x="4781" y="20252"/>
                  </a:cubicBezTo>
                  <a:lnTo>
                    <a:pt x="4861" y="20252"/>
                  </a:lnTo>
                  <a:cubicBezTo>
                    <a:pt x="5019" y="20252"/>
                    <a:pt x="5179" y="20291"/>
                    <a:pt x="5338" y="20291"/>
                  </a:cubicBezTo>
                  <a:cubicBezTo>
                    <a:pt x="5576" y="20291"/>
                    <a:pt x="5855" y="20252"/>
                    <a:pt x="6133" y="20214"/>
                  </a:cubicBezTo>
                  <a:cubicBezTo>
                    <a:pt x="6213" y="20214"/>
                    <a:pt x="6332" y="20252"/>
                    <a:pt x="6412" y="20252"/>
                  </a:cubicBezTo>
                  <a:cubicBezTo>
                    <a:pt x="6451" y="20252"/>
                    <a:pt x="6531" y="20252"/>
                    <a:pt x="6610" y="20329"/>
                  </a:cubicBezTo>
                  <a:cubicBezTo>
                    <a:pt x="6809" y="20368"/>
                    <a:pt x="7048" y="20406"/>
                    <a:pt x="7247" y="20406"/>
                  </a:cubicBezTo>
                  <a:lnTo>
                    <a:pt x="7446" y="20406"/>
                  </a:lnTo>
                  <a:cubicBezTo>
                    <a:pt x="8162" y="20406"/>
                    <a:pt x="8838" y="20136"/>
                    <a:pt x="9355" y="19637"/>
                  </a:cubicBezTo>
                  <a:lnTo>
                    <a:pt x="9395" y="19597"/>
                  </a:lnTo>
                  <a:cubicBezTo>
                    <a:pt x="9832" y="19098"/>
                    <a:pt x="10151" y="18558"/>
                    <a:pt x="10350" y="18058"/>
                  </a:cubicBezTo>
                  <a:lnTo>
                    <a:pt x="10350" y="18212"/>
                  </a:lnTo>
                  <a:cubicBezTo>
                    <a:pt x="10389" y="18519"/>
                    <a:pt x="10389" y="18827"/>
                    <a:pt x="10389" y="19098"/>
                  </a:cubicBezTo>
                  <a:cubicBezTo>
                    <a:pt x="10389" y="19983"/>
                    <a:pt x="10867" y="20830"/>
                    <a:pt x="11663" y="21254"/>
                  </a:cubicBezTo>
                  <a:cubicBezTo>
                    <a:pt x="12060" y="21523"/>
                    <a:pt x="12538" y="21600"/>
                    <a:pt x="13015" y="21600"/>
                  </a:cubicBezTo>
                  <a:lnTo>
                    <a:pt x="13533" y="21600"/>
                  </a:lnTo>
                  <a:cubicBezTo>
                    <a:pt x="13652" y="21600"/>
                    <a:pt x="13810" y="21600"/>
                    <a:pt x="13970" y="21562"/>
                  </a:cubicBezTo>
                  <a:cubicBezTo>
                    <a:pt x="14248" y="21523"/>
                    <a:pt x="14567" y="21407"/>
                    <a:pt x="14844" y="21330"/>
                  </a:cubicBezTo>
                  <a:cubicBezTo>
                    <a:pt x="15044" y="21369"/>
                    <a:pt x="15243" y="21407"/>
                    <a:pt x="15442" y="21407"/>
                  </a:cubicBezTo>
                  <a:cubicBezTo>
                    <a:pt x="15800" y="21407"/>
                    <a:pt x="16198" y="21330"/>
                    <a:pt x="16515" y="21214"/>
                  </a:cubicBezTo>
                  <a:lnTo>
                    <a:pt x="16556" y="21214"/>
                  </a:lnTo>
                  <a:cubicBezTo>
                    <a:pt x="17351" y="21023"/>
                    <a:pt x="18027" y="20560"/>
                    <a:pt x="18346" y="19829"/>
                  </a:cubicBezTo>
                  <a:cubicBezTo>
                    <a:pt x="18982" y="18443"/>
                    <a:pt x="18903" y="16826"/>
                    <a:pt x="18743" y="15593"/>
                  </a:cubicBezTo>
                  <a:cubicBezTo>
                    <a:pt x="19618" y="15093"/>
                    <a:pt x="20335" y="14322"/>
                    <a:pt x="20732" y="13361"/>
                  </a:cubicBezTo>
                  <a:cubicBezTo>
                    <a:pt x="21408" y="11704"/>
                    <a:pt x="20772" y="10242"/>
                    <a:pt x="20374" y="9317"/>
                  </a:cubicBezTo>
                  <a:cubicBezTo>
                    <a:pt x="20335" y="9202"/>
                    <a:pt x="20294" y="9086"/>
                    <a:pt x="20255" y="9009"/>
                  </a:cubicBezTo>
                  <a:cubicBezTo>
                    <a:pt x="19857" y="8008"/>
                    <a:pt x="18903" y="7354"/>
                    <a:pt x="17789" y="7354"/>
                  </a:cubicBezTo>
                  <a:cubicBezTo>
                    <a:pt x="17550" y="7354"/>
                    <a:pt x="17312" y="7431"/>
                    <a:pt x="17072" y="7469"/>
                  </a:cubicBezTo>
                  <a:cubicBezTo>
                    <a:pt x="16913" y="7507"/>
                    <a:pt x="16714" y="7547"/>
                    <a:pt x="16556" y="7662"/>
                  </a:cubicBezTo>
                  <a:cubicBezTo>
                    <a:pt x="16077" y="7893"/>
                    <a:pt x="15720" y="8239"/>
                    <a:pt x="15481" y="8663"/>
                  </a:cubicBezTo>
                  <a:cubicBezTo>
                    <a:pt x="15203" y="8509"/>
                    <a:pt x="15004" y="8432"/>
                    <a:pt x="14766" y="8277"/>
                  </a:cubicBezTo>
                  <a:cubicBezTo>
                    <a:pt x="15044" y="7738"/>
                    <a:pt x="15163" y="7161"/>
                    <a:pt x="15123" y="6545"/>
                  </a:cubicBezTo>
                  <a:cubicBezTo>
                    <a:pt x="14964" y="5275"/>
                    <a:pt x="13850" y="4389"/>
                    <a:pt x="12577" y="4312"/>
                  </a:cubicBezTo>
                  <a:lnTo>
                    <a:pt x="12300" y="4312"/>
                  </a:lnTo>
                  <a:cubicBezTo>
                    <a:pt x="12021" y="3889"/>
                    <a:pt x="11782" y="3503"/>
                    <a:pt x="11424" y="3119"/>
                  </a:cubicBezTo>
                  <a:cubicBezTo>
                    <a:pt x="11583" y="2502"/>
                    <a:pt x="11503" y="1848"/>
                    <a:pt x="11145" y="1270"/>
                  </a:cubicBezTo>
                  <a:cubicBezTo>
                    <a:pt x="10708" y="462"/>
                    <a:pt x="9793" y="0"/>
                    <a:pt x="891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7" name="Google Shape;2424;p67"/>
            <p:cNvSpPr/>
            <p:nvPr/>
          </p:nvSpPr>
          <p:spPr bwMode="auto">
            <a:xfrm>
              <a:off x="1119563" y="1416935"/>
              <a:ext cx="207629" cy="422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0" h="21600" fill="norm" stroke="1" extrusionOk="0">
                  <a:moveTo>
                    <a:pt x="6502" y="0"/>
                  </a:moveTo>
                  <a:cubicBezTo>
                    <a:pt x="4958" y="0"/>
                    <a:pt x="3423" y="356"/>
                    <a:pt x="2018" y="1144"/>
                  </a:cubicBezTo>
                  <a:cubicBezTo>
                    <a:pt x="1889" y="861"/>
                    <a:pt x="1523" y="739"/>
                    <a:pt x="1137" y="739"/>
                  </a:cubicBezTo>
                  <a:cubicBezTo>
                    <a:pt x="513" y="739"/>
                    <a:pt x="-170" y="1056"/>
                    <a:pt x="38" y="1517"/>
                  </a:cubicBezTo>
                  <a:cubicBezTo>
                    <a:pt x="4987" y="8744"/>
                    <a:pt x="6314" y="14489"/>
                    <a:pt x="6314" y="14489"/>
                  </a:cubicBezTo>
                  <a:cubicBezTo>
                    <a:pt x="6641" y="16528"/>
                    <a:pt x="6977" y="18933"/>
                    <a:pt x="6977" y="20972"/>
                  </a:cubicBezTo>
                  <a:cubicBezTo>
                    <a:pt x="6977" y="21156"/>
                    <a:pt x="7631" y="21528"/>
                    <a:pt x="7631" y="21528"/>
                  </a:cubicBezTo>
                  <a:cubicBezTo>
                    <a:pt x="7809" y="21578"/>
                    <a:pt x="7967" y="21600"/>
                    <a:pt x="8116" y="21600"/>
                  </a:cubicBezTo>
                  <a:cubicBezTo>
                    <a:pt x="8521" y="21600"/>
                    <a:pt x="8888" y="21428"/>
                    <a:pt x="9610" y="21156"/>
                  </a:cubicBezTo>
                  <a:cubicBezTo>
                    <a:pt x="9779" y="21433"/>
                    <a:pt x="10194" y="21572"/>
                    <a:pt x="10650" y="21572"/>
                  </a:cubicBezTo>
                  <a:cubicBezTo>
                    <a:pt x="11095" y="21572"/>
                    <a:pt x="11600" y="21433"/>
                    <a:pt x="11927" y="21156"/>
                  </a:cubicBezTo>
                  <a:cubicBezTo>
                    <a:pt x="12105" y="21361"/>
                    <a:pt x="12491" y="21511"/>
                    <a:pt x="12847" y="21511"/>
                  </a:cubicBezTo>
                  <a:cubicBezTo>
                    <a:pt x="13144" y="21511"/>
                    <a:pt x="13431" y="21411"/>
                    <a:pt x="13580" y="21156"/>
                  </a:cubicBezTo>
                  <a:cubicBezTo>
                    <a:pt x="13818" y="21233"/>
                    <a:pt x="14075" y="21272"/>
                    <a:pt x="14332" y="21272"/>
                  </a:cubicBezTo>
                  <a:cubicBezTo>
                    <a:pt x="17332" y="21272"/>
                    <a:pt x="21430" y="16417"/>
                    <a:pt x="16876" y="6706"/>
                  </a:cubicBezTo>
                  <a:cubicBezTo>
                    <a:pt x="17540" y="6333"/>
                    <a:pt x="17540" y="6150"/>
                    <a:pt x="17540" y="5961"/>
                  </a:cubicBezTo>
                  <a:cubicBezTo>
                    <a:pt x="16876" y="5222"/>
                    <a:pt x="16223" y="4478"/>
                    <a:pt x="15223" y="3922"/>
                  </a:cubicBezTo>
                  <a:cubicBezTo>
                    <a:pt x="14897" y="3367"/>
                    <a:pt x="14897" y="2994"/>
                    <a:pt x="14570" y="2256"/>
                  </a:cubicBezTo>
                  <a:cubicBezTo>
                    <a:pt x="14322" y="1839"/>
                    <a:pt x="13699" y="1628"/>
                    <a:pt x="13125" y="1628"/>
                  </a:cubicBezTo>
                  <a:cubicBezTo>
                    <a:pt x="12937" y="1628"/>
                    <a:pt x="12748" y="1656"/>
                    <a:pt x="12590" y="1700"/>
                  </a:cubicBezTo>
                  <a:cubicBezTo>
                    <a:pt x="10689" y="639"/>
                    <a:pt x="8581" y="0"/>
                    <a:pt x="650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8" name="Google Shape;2425;p67"/>
            <p:cNvSpPr/>
            <p:nvPr/>
          </p:nvSpPr>
          <p:spPr bwMode="auto">
            <a:xfrm>
              <a:off x="137536" y="68836"/>
              <a:ext cx="1648762" cy="1752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24" h="21600" fill="norm" stroke="1" extrusionOk="0">
                  <a:moveTo>
                    <a:pt x="8406" y="0"/>
                  </a:moveTo>
                  <a:cubicBezTo>
                    <a:pt x="7384" y="134"/>
                    <a:pt x="6316" y="625"/>
                    <a:pt x="5573" y="1295"/>
                  </a:cubicBezTo>
                  <a:cubicBezTo>
                    <a:pt x="5465" y="1279"/>
                    <a:pt x="5336" y="1271"/>
                    <a:pt x="5191" y="1271"/>
                  </a:cubicBezTo>
                  <a:cubicBezTo>
                    <a:pt x="3711" y="1271"/>
                    <a:pt x="511" y="2187"/>
                    <a:pt x="46" y="5807"/>
                  </a:cubicBezTo>
                  <a:cubicBezTo>
                    <a:pt x="-187" y="7550"/>
                    <a:pt x="463" y="9292"/>
                    <a:pt x="2088" y="10051"/>
                  </a:cubicBezTo>
                  <a:lnTo>
                    <a:pt x="2088" y="10097"/>
                  </a:lnTo>
                  <a:cubicBezTo>
                    <a:pt x="2321" y="10633"/>
                    <a:pt x="2414" y="11168"/>
                    <a:pt x="2554" y="11883"/>
                  </a:cubicBezTo>
                  <a:cubicBezTo>
                    <a:pt x="2647" y="12553"/>
                    <a:pt x="2647" y="13312"/>
                    <a:pt x="2693" y="13983"/>
                  </a:cubicBezTo>
                  <a:cubicBezTo>
                    <a:pt x="2832" y="16529"/>
                    <a:pt x="3297" y="18362"/>
                    <a:pt x="2554" y="19791"/>
                  </a:cubicBezTo>
                  <a:cubicBezTo>
                    <a:pt x="2414" y="19835"/>
                    <a:pt x="2414" y="20014"/>
                    <a:pt x="2554" y="20058"/>
                  </a:cubicBezTo>
                  <a:cubicBezTo>
                    <a:pt x="2586" y="20091"/>
                    <a:pt x="2643" y="20121"/>
                    <a:pt x="2705" y="20121"/>
                  </a:cubicBezTo>
                  <a:cubicBezTo>
                    <a:pt x="2732" y="20121"/>
                    <a:pt x="2758" y="20116"/>
                    <a:pt x="2786" y="20104"/>
                  </a:cubicBezTo>
                  <a:lnTo>
                    <a:pt x="2878" y="20104"/>
                  </a:lnTo>
                  <a:cubicBezTo>
                    <a:pt x="2878" y="20204"/>
                    <a:pt x="2957" y="20254"/>
                    <a:pt x="3016" y="20254"/>
                  </a:cubicBezTo>
                  <a:cubicBezTo>
                    <a:pt x="3035" y="20254"/>
                    <a:pt x="3052" y="20249"/>
                    <a:pt x="3065" y="20238"/>
                  </a:cubicBezTo>
                  <a:cubicBezTo>
                    <a:pt x="3111" y="20238"/>
                    <a:pt x="3204" y="20148"/>
                    <a:pt x="3250" y="20148"/>
                  </a:cubicBezTo>
                  <a:cubicBezTo>
                    <a:pt x="3326" y="20198"/>
                    <a:pt x="3389" y="20233"/>
                    <a:pt x="3460" y="20233"/>
                  </a:cubicBezTo>
                  <a:cubicBezTo>
                    <a:pt x="3520" y="20233"/>
                    <a:pt x="3584" y="20208"/>
                    <a:pt x="3668" y="20148"/>
                  </a:cubicBezTo>
                  <a:cubicBezTo>
                    <a:pt x="3682" y="20208"/>
                    <a:pt x="3721" y="20242"/>
                    <a:pt x="3776" y="20242"/>
                  </a:cubicBezTo>
                  <a:cubicBezTo>
                    <a:pt x="4094" y="20242"/>
                    <a:pt x="4954" y="19137"/>
                    <a:pt x="4876" y="15413"/>
                  </a:cubicBezTo>
                  <a:cubicBezTo>
                    <a:pt x="5016" y="15457"/>
                    <a:pt x="5201" y="15457"/>
                    <a:pt x="5433" y="15546"/>
                  </a:cubicBezTo>
                  <a:cubicBezTo>
                    <a:pt x="5479" y="15770"/>
                    <a:pt x="5479" y="15994"/>
                    <a:pt x="5573" y="16128"/>
                  </a:cubicBezTo>
                  <a:cubicBezTo>
                    <a:pt x="5666" y="17021"/>
                    <a:pt x="5666" y="17825"/>
                    <a:pt x="5573" y="18584"/>
                  </a:cubicBezTo>
                  <a:lnTo>
                    <a:pt x="5573" y="18540"/>
                  </a:lnTo>
                  <a:cubicBezTo>
                    <a:pt x="5433" y="19121"/>
                    <a:pt x="5387" y="19389"/>
                    <a:pt x="5201" y="19880"/>
                  </a:cubicBezTo>
                  <a:cubicBezTo>
                    <a:pt x="5201" y="19925"/>
                    <a:pt x="5201" y="20014"/>
                    <a:pt x="5248" y="20058"/>
                  </a:cubicBezTo>
                  <a:cubicBezTo>
                    <a:pt x="5290" y="20140"/>
                    <a:pt x="5379" y="20166"/>
                    <a:pt x="5478" y="20166"/>
                  </a:cubicBezTo>
                  <a:cubicBezTo>
                    <a:pt x="5598" y="20166"/>
                    <a:pt x="5729" y="20128"/>
                    <a:pt x="5805" y="20104"/>
                  </a:cubicBezTo>
                  <a:cubicBezTo>
                    <a:pt x="5830" y="20199"/>
                    <a:pt x="5882" y="20243"/>
                    <a:pt x="5939" y="20243"/>
                  </a:cubicBezTo>
                  <a:cubicBezTo>
                    <a:pt x="5988" y="20243"/>
                    <a:pt x="6041" y="20210"/>
                    <a:pt x="6084" y="20148"/>
                  </a:cubicBezTo>
                  <a:cubicBezTo>
                    <a:pt x="6114" y="20235"/>
                    <a:pt x="6202" y="20283"/>
                    <a:pt x="6286" y="20283"/>
                  </a:cubicBezTo>
                  <a:cubicBezTo>
                    <a:pt x="6332" y="20283"/>
                    <a:pt x="6376" y="20269"/>
                    <a:pt x="6410" y="20238"/>
                  </a:cubicBezTo>
                  <a:cubicBezTo>
                    <a:pt x="6456" y="20259"/>
                    <a:pt x="6501" y="20271"/>
                    <a:pt x="6549" y="20271"/>
                  </a:cubicBezTo>
                  <a:cubicBezTo>
                    <a:pt x="6595" y="20271"/>
                    <a:pt x="6641" y="20259"/>
                    <a:pt x="6688" y="20238"/>
                  </a:cubicBezTo>
                  <a:cubicBezTo>
                    <a:pt x="7663" y="19165"/>
                    <a:pt x="7570" y="17379"/>
                    <a:pt x="7524" y="16038"/>
                  </a:cubicBezTo>
                  <a:cubicBezTo>
                    <a:pt x="8507" y="16681"/>
                    <a:pt x="10488" y="17259"/>
                    <a:pt x="12285" y="17259"/>
                  </a:cubicBezTo>
                  <a:cubicBezTo>
                    <a:pt x="12611" y="17259"/>
                    <a:pt x="12931" y="17241"/>
                    <a:pt x="13237" y="17199"/>
                  </a:cubicBezTo>
                  <a:lnTo>
                    <a:pt x="13283" y="17245"/>
                  </a:lnTo>
                  <a:cubicBezTo>
                    <a:pt x="16628" y="19567"/>
                    <a:pt x="16164" y="20058"/>
                    <a:pt x="16954" y="21489"/>
                  </a:cubicBezTo>
                  <a:cubicBezTo>
                    <a:pt x="16976" y="21556"/>
                    <a:pt x="17035" y="21600"/>
                    <a:pt x="17099" y="21600"/>
                  </a:cubicBezTo>
                  <a:cubicBezTo>
                    <a:pt x="17163" y="21600"/>
                    <a:pt x="17233" y="21556"/>
                    <a:pt x="17278" y="21443"/>
                  </a:cubicBezTo>
                  <a:cubicBezTo>
                    <a:pt x="17295" y="21461"/>
                    <a:pt x="17331" y="21470"/>
                    <a:pt x="17376" y="21470"/>
                  </a:cubicBezTo>
                  <a:cubicBezTo>
                    <a:pt x="17455" y="21470"/>
                    <a:pt x="17563" y="21439"/>
                    <a:pt x="17650" y="21355"/>
                  </a:cubicBezTo>
                  <a:cubicBezTo>
                    <a:pt x="17667" y="21371"/>
                    <a:pt x="17703" y="21382"/>
                    <a:pt x="17744" y="21382"/>
                  </a:cubicBezTo>
                  <a:cubicBezTo>
                    <a:pt x="17815" y="21382"/>
                    <a:pt x="17900" y="21350"/>
                    <a:pt x="17929" y="21265"/>
                  </a:cubicBezTo>
                  <a:cubicBezTo>
                    <a:pt x="18486" y="20058"/>
                    <a:pt x="18255" y="18362"/>
                    <a:pt x="18161" y="17021"/>
                  </a:cubicBezTo>
                  <a:cubicBezTo>
                    <a:pt x="17975" y="15591"/>
                    <a:pt x="18022" y="15323"/>
                    <a:pt x="17883" y="14429"/>
                  </a:cubicBezTo>
                  <a:cubicBezTo>
                    <a:pt x="18093" y="14561"/>
                    <a:pt x="18365" y="14628"/>
                    <a:pt x="18664" y="14628"/>
                  </a:cubicBezTo>
                  <a:cubicBezTo>
                    <a:pt x="19490" y="14628"/>
                    <a:pt x="20518" y="14115"/>
                    <a:pt x="20995" y="13000"/>
                  </a:cubicBezTo>
                  <a:cubicBezTo>
                    <a:pt x="21413" y="11794"/>
                    <a:pt x="20717" y="10633"/>
                    <a:pt x="20252" y="9560"/>
                  </a:cubicBezTo>
                  <a:cubicBezTo>
                    <a:pt x="20217" y="9459"/>
                    <a:pt x="20182" y="9410"/>
                    <a:pt x="20128" y="9410"/>
                  </a:cubicBezTo>
                  <a:cubicBezTo>
                    <a:pt x="20110" y="9410"/>
                    <a:pt x="20089" y="9415"/>
                    <a:pt x="20066" y="9426"/>
                  </a:cubicBezTo>
                  <a:cubicBezTo>
                    <a:pt x="20066" y="9426"/>
                    <a:pt x="20019" y="9426"/>
                    <a:pt x="20019" y="9516"/>
                  </a:cubicBezTo>
                  <a:cubicBezTo>
                    <a:pt x="19973" y="9516"/>
                    <a:pt x="19926" y="9560"/>
                    <a:pt x="19926" y="9650"/>
                  </a:cubicBezTo>
                  <a:cubicBezTo>
                    <a:pt x="19966" y="10558"/>
                    <a:pt x="19605" y="13196"/>
                    <a:pt x="18224" y="13196"/>
                  </a:cubicBezTo>
                  <a:cubicBezTo>
                    <a:pt x="17975" y="13196"/>
                    <a:pt x="17692" y="13109"/>
                    <a:pt x="17372" y="12911"/>
                  </a:cubicBezTo>
                  <a:cubicBezTo>
                    <a:pt x="16674" y="11392"/>
                    <a:pt x="15560" y="10722"/>
                    <a:pt x="13934" y="10051"/>
                  </a:cubicBezTo>
                  <a:cubicBezTo>
                    <a:pt x="12820" y="9560"/>
                    <a:pt x="11426" y="9114"/>
                    <a:pt x="10218" y="8980"/>
                  </a:cubicBezTo>
                  <a:cubicBezTo>
                    <a:pt x="10543" y="8667"/>
                    <a:pt x="10729" y="8175"/>
                    <a:pt x="10775" y="7639"/>
                  </a:cubicBezTo>
                  <a:cubicBezTo>
                    <a:pt x="13144" y="6970"/>
                    <a:pt x="13702" y="5583"/>
                    <a:pt x="13144" y="5583"/>
                  </a:cubicBezTo>
                  <a:cubicBezTo>
                    <a:pt x="12215" y="5583"/>
                    <a:pt x="11380" y="5583"/>
                    <a:pt x="10497" y="5539"/>
                  </a:cubicBezTo>
                  <a:cubicBezTo>
                    <a:pt x="10312" y="4378"/>
                    <a:pt x="9381" y="2592"/>
                    <a:pt x="7849" y="1831"/>
                  </a:cubicBezTo>
                  <a:cubicBezTo>
                    <a:pt x="7895" y="1563"/>
                    <a:pt x="7989" y="1341"/>
                    <a:pt x="8128" y="1117"/>
                  </a:cubicBezTo>
                  <a:lnTo>
                    <a:pt x="8081" y="1161"/>
                  </a:lnTo>
                  <a:lnTo>
                    <a:pt x="8546" y="268"/>
                  </a:lnTo>
                  <a:cubicBezTo>
                    <a:pt x="8592" y="178"/>
                    <a:pt x="8452" y="0"/>
                    <a:pt x="840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9" name="Google Shape;2426;p67"/>
            <p:cNvSpPr/>
            <p:nvPr/>
          </p:nvSpPr>
          <p:spPr bwMode="auto">
            <a:xfrm>
              <a:off x="162845" y="259154"/>
              <a:ext cx="602922" cy="63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20" h="21600" fill="norm" stroke="1" extrusionOk="0">
                  <a:moveTo>
                    <a:pt x="8570" y="0"/>
                  </a:moveTo>
                  <a:cubicBezTo>
                    <a:pt x="2761" y="0"/>
                    <a:pt x="-1878" y="6080"/>
                    <a:pt x="757" y="15117"/>
                  </a:cubicBezTo>
                  <a:cubicBezTo>
                    <a:pt x="1965" y="19439"/>
                    <a:pt x="5919" y="21600"/>
                    <a:pt x="9629" y="21600"/>
                  </a:cubicBezTo>
                  <a:cubicBezTo>
                    <a:pt x="11906" y="21600"/>
                    <a:pt x="14092" y="20785"/>
                    <a:pt x="15496" y="19153"/>
                  </a:cubicBezTo>
                  <a:cubicBezTo>
                    <a:pt x="19722" y="14504"/>
                    <a:pt x="18855" y="2877"/>
                    <a:pt x="11269" y="429"/>
                  </a:cubicBezTo>
                  <a:cubicBezTo>
                    <a:pt x="10356" y="139"/>
                    <a:pt x="9450" y="0"/>
                    <a:pt x="8570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0" name="Google Shape;2427;p67"/>
            <p:cNvSpPr/>
            <p:nvPr/>
          </p:nvSpPr>
          <p:spPr bwMode="auto">
            <a:xfrm>
              <a:off x="628667" y="112530"/>
              <a:ext cx="87394" cy="71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96" h="21600" fill="norm" stroke="1" extrusionOk="0">
                  <a:moveTo>
                    <a:pt x="14405" y="0"/>
                  </a:moveTo>
                  <a:cubicBezTo>
                    <a:pt x="13657" y="0"/>
                    <a:pt x="12863" y="327"/>
                    <a:pt x="12091" y="1015"/>
                  </a:cubicBezTo>
                  <a:cubicBezTo>
                    <a:pt x="8187" y="3207"/>
                    <a:pt x="5078" y="7593"/>
                    <a:pt x="1174" y="11945"/>
                  </a:cubicBezTo>
                  <a:cubicBezTo>
                    <a:pt x="-392" y="14138"/>
                    <a:pt x="-392" y="18491"/>
                    <a:pt x="1174" y="19604"/>
                  </a:cubicBezTo>
                  <a:cubicBezTo>
                    <a:pt x="2156" y="20978"/>
                    <a:pt x="3044" y="21600"/>
                    <a:pt x="3979" y="21600"/>
                  </a:cubicBezTo>
                  <a:cubicBezTo>
                    <a:pt x="6668" y="21600"/>
                    <a:pt x="9590" y="16298"/>
                    <a:pt x="15995" y="9753"/>
                  </a:cubicBezTo>
                  <a:cubicBezTo>
                    <a:pt x="21208" y="7953"/>
                    <a:pt x="18239" y="0"/>
                    <a:pt x="1440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1" name="Google Shape;2428;p67"/>
            <p:cNvSpPr/>
            <p:nvPr/>
          </p:nvSpPr>
          <p:spPr bwMode="auto">
            <a:xfrm>
              <a:off x="949316" y="543383"/>
              <a:ext cx="146405" cy="72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78" h="21600" fill="norm" stroke="1" extrusionOk="0">
                  <a:moveTo>
                    <a:pt x="15682" y="0"/>
                  </a:moveTo>
                  <a:cubicBezTo>
                    <a:pt x="15512" y="0"/>
                    <a:pt x="15327" y="32"/>
                    <a:pt x="15157" y="129"/>
                  </a:cubicBezTo>
                  <a:cubicBezTo>
                    <a:pt x="8415" y="6084"/>
                    <a:pt x="3444" y="7983"/>
                    <a:pt x="3090" y="7983"/>
                  </a:cubicBezTo>
                  <a:cubicBezTo>
                    <a:pt x="3005" y="7983"/>
                    <a:pt x="3231" y="7855"/>
                    <a:pt x="3812" y="7629"/>
                  </a:cubicBezTo>
                  <a:cubicBezTo>
                    <a:pt x="2863" y="7629"/>
                    <a:pt x="2396" y="7629"/>
                    <a:pt x="979" y="9786"/>
                  </a:cubicBezTo>
                  <a:cubicBezTo>
                    <a:pt x="-1386" y="15162"/>
                    <a:pt x="979" y="21600"/>
                    <a:pt x="3345" y="21600"/>
                  </a:cubicBezTo>
                  <a:cubicBezTo>
                    <a:pt x="6178" y="20506"/>
                    <a:pt x="17509" y="17286"/>
                    <a:pt x="18458" y="10848"/>
                  </a:cubicBezTo>
                  <a:cubicBezTo>
                    <a:pt x="20214" y="5891"/>
                    <a:pt x="17905" y="0"/>
                    <a:pt x="15682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2" name="Google Shape;2429;p67"/>
            <p:cNvSpPr/>
            <p:nvPr/>
          </p:nvSpPr>
          <p:spPr bwMode="auto">
            <a:xfrm>
              <a:off x="266928" y="374042"/>
              <a:ext cx="88816" cy="75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21600" fill="norm" stroke="1" extrusionOk="0">
                  <a:moveTo>
                    <a:pt x="4930" y="0"/>
                  </a:moveTo>
                  <a:cubicBezTo>
                    <a:pt x="4386" y="0"/>
                    <a:pt x="3818" y="281"/>
                    <a:pt x="3392" y="842"/>
                  </a:cubicBezTo>
                  <a:cubicBezTo>
                    <a:pt x="-1363" y="9164"/>
                    <a:pt x="-1363" y="16457"/>
                    <a:pt x="4954" y="20603"/>
                  </a:cubicBezTo>
                  <a:cubicBezTo>
                    <a:pt x="6704" y="21257"/>
                    <a:pt x="8928" y="21600"/>
                    <a:pt x="11105" y="21600"/>
                  </a:cubicBezTo>
                  <a:cubicBezTo>
                    <a:pt x="15789" y="21600"/>
                    <a:pt x="20237" y="20010"/>
                    <a:pt x="19172" y="16457"/>
                  </a:cubicBezTo>
                  <a:cubicBezTo>
                    <a:pt x="18841" y="15553"/>
                    <a:pt x="18226" y="15242"/>
                    <a:pt x="17374" y="15242"/>
                  </a:cubicBezTo>
                  <a:cubicBezTo>
                    <a:pt x="16239" y="15242"/>
                    <a:pt x="14677" y="15834"/>
                    <a:pt x="12856" y="16457"/>
                  </a:cubicBezTo>
                  <a:cubicBezTo>
                    <a:pt x="12311" y="16519"/>
                    <a:pt x="11767" y="16582"/>
                    <a:pt x="11247" y="16582"/>
                  </a:cubicBezTo>
                  <a:cubicBezTo>
                    <a:pt x="5545" y="16582"/>
                    <a:pt x="766" y="11564"/>
                    <a:pt x="6539" y="3958"/>
                  </a:cubicBezTo>
                  <a:cubicBezTo>
                    <a:pt x="7674" y="1714"/>
                    <a:pt x="6350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3" name="Google Shape;2430;p67"/>
            <p:cNvSpPr/>
            <p:nvPr/>
          </p:nvSpPr>
          <p:spPr bwMode="auto">
            <a:xfrm>
              <a:off x="518155" y="569143"/>
              <a:ext cx="111624" cy="83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6" h="21600" fill="norm" stroke="1" extrusionOk="0">
                  <a:moveTo>
                    <a:pt x="3422" y="0"/>
                  </a:moveTo>
                  <a:cubicBezTo>
                    <a:pt x="676" y="0"/>
                    <a:pt x="0" y="9406"/>
                    <a:pt x="0" y="12222"/>
                  </a:cubicBezTo>
                  <a:cubicBezTo>
                    <a:pt x="676" y="18784"/>
                    <a:pt x="4775" y="21600"/>
                    <a:pt x="10923" y="21600"/>
                  </a:cubicBezTo>
                  <a:cubicBezTo>
                    <a:pt x="12993" y="21600"/>
                    <a:pt x="19817" y="19741"/>
                    <a:pt x="20493" y="16925"/>
                  </a:cubicBezTo>
                  <a:cubicBezTo>
                    <a:pt x="21600" y="16165"/>
                    <a:pt x="20924" y="14785"/>
                    <a:pt x="19530" y="14785"/>
                  </a:cubicBezTo>
                  <a:cubicBezTo>
                    <a:pt x="19202" y="14785"/>
                    <a:pt x="18833" y="14841"/>
                    <a:pt x="18444" y="15038"/>
                  </a:cubicBezTo>
                  <a:cubicBezTo>
                    <a:pt x="15759" y="16869"/>
                    <a:pt x="12767" y="17911"/>
                    <a:pt x="10165" y="17911"/>
                  </a:cubicBezTo>
                  <a:cubicBezTo>
                    <a:pt x="4836" y="17911"/>
                    <a:pt x="1107" y="13546"/>
                    <a:pt x="4775" y="2816"/>
                  </a:cubicBezTo>
                  <a:cubicBezTo>
                    <a:pt x="6148" y="1887"/>
                    <a:pt x="4775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4" name="Google Shape;2431;p67"/>
            <p:cNvSpPr/>
            <p:nvPr/>
          </p:nvSpPr>
          <p:spPr bwMode="auto">
            <a:xfrm>
              <a:off x="293220" y="486645"/>
              <a:ext cx="101916" cy="201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37" h="21600" fill="norm" stroke="1" extrusionOk="0">
                  <a:moveTo>
                    <a:pt x="6001" y="0"/>
                  </a:moveTo>
                  <a:cubicBezTo>
                    <a:pt x="3513" y="0"/>
                    <a:pt x="1461" y="605"/>
                    <a:pt x="715" y="1851"/>
                  </a:cubicBezTo>
                  <a:cubicBezTo>
                    <a:pt x="-1358" y="3784"/>
                    <a:pt x="1399" y="6893"/>
                    <a:pt x="4861" y="8838"/>
                  </a:cubicBezTo>
                  <a:cubicBezTo>
                    <a:pt x="4177" y="10002"/>
                    <a:pt x="2788" y="12727"/>
                    <a:pt x="2788" y="15836"/>
                  </a:cubicBezTo>
                  <a:lnTo>
                    <a:pt x="2788" y="17769"/>
                  </a:lnTo>
                  <a:cubicBezTo>
                    <a:pt x="2788" y="19795"/>
                    <a:pt x="6229" y="21600"/>
                    <a:pt x="9401" y="21600"/>
                  </a:cubicBezTo>
                  <a:cubicBezTo>
                    <a:pt x="10499" y="21600"/>
                    <a:pt x="11577" y="21379"/>
                    <a:pt x="12468" y="20878"/>
                  </a:cubicBezTo>
                  <a:cubicBezTo>
                    <a:pt x="15225" y="18933"/>
                    <a:pt x="10396" y="15440"/>
                    <a:pt x="6250" y="15056"/>
                  </a:cubicBezTo>
                  <a:cubicBezTo>
                    <a:pt x="6250" y="13111"/>
                    <a:pt x="6250" y="11167"/>
                    <a:pt x="6934" y="9222"/>
                  </a:cubicBezTo>
                  <a:cubicBezTo>
                    <a:pt x="8323" y="9618"/>
                    <a:pt x="9711" y="9618"/>
                    <a:pt x="10396" y="10002"/>
                  </a:cubicBezTo>
                  <a:cubicBezTo>
                    <a:pt x="12468" y="10689"/>
                    <a:pt x="14148" y="10980"/>
                    <a:pt x="15474" y="10980"/>
                  </a:cubicBezTo>
                  <a:cubicBezTo>
                    <a:pt x="19475" y="10980"/>
                    <a:pt x="20242" y="8349"/>
                    <a:pt x="18687" y="5729"/>
                  </a:cubicBezTo>
                  <a:cubicBezTo>
                    <a:pt x="16469" y="1980"/>
                    <a:pt x="10499" y="0"/>
                    <a:pt x="600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5" name="Google Shape;2432;p67"/>
            <p:cNvSpPr/>
            <p:nvPr/>
          </p:nvSpPr>
          <p:spPr bwMode="auto">
            <a:xfrm>
              <a:off x="431094" y="669791"/>
              <a:ext cx="105216" cy="103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3592"/>
                    <a:pt x="0" y="10800"/>
                  </a:cubicBezTo>
                  <a:cubicBezTo>
                    <a:pt x="0" y="18008"/>
                    <a:pt x="5400" y="21600"/>
                    <a:pt x="10800" y="21600"/>
                  </a:cubicBezTo>
                  <a:cubicBezTo>
                    <a:pt x="16200" y="21600"/>
                    <a:pt x="21600" y="18008"/>
                    <a:pt x="21600" y="10800"/>
                  </a:cubicBezTo>
                  <a:cubicBezTo>
                    <a:pt x="21600" y="3592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6" name="Google Shape;2433;p67"/>
            <p:cNvSpPr/>
            <p:nvPr/>
          </p:nvSpPr>
          <p:spPr bwMode="auto">
            <a:xfrm>
              <a:off x="155561" y="465777"/>
              <a:ext cx="94237" cy="95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2" y="0"/>
                  </a:moveTo>
                  <a:cubicBezTo>
                    <a:pt x="5406" y="0"/>
                    <a:pt x="0" y="3723"/>
                    <a:pt x="0" y="11121"/>
                  </a:cubicBezTo>
                  <a:cubicBezTo>
                    <a:pt x="0" y="18099"/>
                    <a:pt x="5406" y="21600"/>
                    <a:pt x="10812" y="21600"/>
                  </a:cubicBezTo>
                  <a:cubicBezTo>
                    <a:pt x="16194" y="21600"/>
                    <a:pt x="21600" y="18099"/>
                    <a:pt x="21600" y="11121"/>
                  </a:cubicBezTo>
                  <a:cubicBezTo>
                    <a:pt x="21600" y="3723"/>
                    <a:pt x="16194" y="0"/>
                    <a:pt x="1081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18" name="Google Shape;604;p32"/>
          <p:cNvSpPr/>
          <p:nvPr/>
        </p:nvSpPr>
        <p:spPr bwMode="auto">
          <a:xfrm>
            <a:off x="-9" y="3447424"/>
            <a:ext cx="1603426" cy="195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2315" y="0"/>
                </a:moveTo>
                <a:cubicBezTo>
                  <a:pt x="8092" y="4198"/>
                  <a:pt x="5508" y="10016"/>
                  <a:pt x="5204" y="16016"/>
                </a:cubicBezTo>
                <a:cubicBezTo>
                  <a:pt x="4865" y="12629"/>
                  <a:pt x="2870" y="9458"/>
                  <a:pt x="0" y="7729"/>
                </a:cubicBezTo>
                <a:cubicBezTo>
                  <a:pt x="1818" y="10719"/>
                  <a:pt x="2567" y="14340"/>
                  <a:pt x="2050" y="17817"/>
                </a:cubicBezTo>
                <a:lnTo>
                  <a:pt x="11815" y="21600"/>
                </a:lnTo>
                <a:cubicBezTo>
                  <a:pt x="13759" y="18015"/>
                  <a:pt x="17573" y="15546"/>
                  <a:pt x="21600" y="15277"/>
                </a:cubicBezTo>
                <a:cubicBezTo>
                  <a:pt x="20472" y="14875"/>
                  <a:pt x="19310" y="14711"/>
                  <a:pt x="18134" y="14711"/>
                </a:cubicBezTo>
                <a:cubicBezTo>
                  <a:pt x="15460" y="14711"/>
                  <a:pt x="12710" y="15560"/>
                  <a:pt x="10122" y="16411"/>
                </a:cubicBezTo>
                <a:cubicBezTo>
                  <a:pt x="11156" y="12484"/>
                  <a:pt x="13634" y="8935"/>
                  <a:pt x="16966" y="6666"/>
                </a:cubicBezTo>
                <a:cubicBezTo>
                  <a:pt x="12939" y="7963"/>
                  <a:pt x="9535" y="11188"/>
                  <a:pt x="8002" y="15205"/>
                </a:cubicBezTo>
                <a:cubicBezTo>
                  <a:pt x="7574" y="9873"/>
                  <a:pt x="9981" y="4775"/>
                  <a:pt x="1231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 amt="50000"/>
          </a:blip>
          <a:stretch/>
        </p:blipFill>
        <p:spPr bwMode="auto">
          <a:xfrm>
            <a:off x="807759" y="3032888"/>
            <a:ext cx="1270731" cy="1270731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alphaModFix amt="50000"/>
          </a:blip>
          <a:stretch/>
        </p:blipFill>
        <p:spPr bwMode="auto">
          <a:xfrm>
            <a:off x="6971699" y="3311482"/>
            <a:ext cx="1154015" cy="1154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34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Conclusion</a:t>
            </a:r>
            <a:endParaRPr/>
          </a:p>
        </p:txBody>
      </p:sp>
      <p:sp>
        <p:nvSpPr>
          <p:cNvPr id="1635" name="Google Shape;755;p36"/>
          <p:cNvSpPr txBox="1"/>
          <p:nvPr/>
        </p:nvSpPr>
        <p:spPr bwMode="auto"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09</a:t>
            </a:r>
            <a:endParaRPr/>
          </a:p>
        </p:txBody>
      </p:sp>
      <p:grpSp>
        <p:nvGrpSpPr>
          <p:cNvPr id="1671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636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70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637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8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9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0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1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644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642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1643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1645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6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7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8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9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0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1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2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3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4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5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6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7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8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9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0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1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2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3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4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5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6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7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8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9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672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686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673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85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674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5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6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7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8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9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0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1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2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3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4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88" name="Google Shape;1857;p55"/>
          <p:cNvSpPr txBox="1"/>
          <p:nvPr/>
        </p:nvSpPr>
        <p:spPr bwMode="auto">
          <a:xfrm>
            <a:off x="808818" y="541194"/>
            <a:ext cx="2206881" cy="55115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spAutoFit/>
          </a:bodyPr>
          <a:lstStyle>
            <a:lvl1pPr algn="ctr">
              <a:lnSpc>
                <a:spcPct val="114999"/>
              </a:lnSpc>
              <a:defRPr sz="24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Summary</a:t>
            </a:r>
            <a:endParaRPr/>
          </a:p>
        </p:txBody>
      </p:sp>
      <p:sp>
        <p:nvSpPr>
          <p:cNvPr id="1689" name="Google Shape;1869;p55"/>
          <p:cNvSpPr txBox="1"/>
          <p:nvPr/>
        </p:nvSpPr>
        <p:spPr bwMode="auto">
          <a:xfrm>
            <a:off x="74574" y="1102977"/>
            <a:ext cx="2020800" cy="1143606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spAutoFit/>
          </a:bodyPr>
          <a:lstStyle>
            <a:lvl1pPr algn="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Successfully developed a Random Forest-based animal classifier</a:t>
            </a:r>
            <a:endParaRPr/>
          </a:p>
        </p:txBody>
      </p:sp>
      <p:sp>
        <p:nvSpPr>
          <p:cNvPr id="1690" name="Google Shape;1870;p55"/>
          <p:cNvSpPr txBox="1"/>
          <p:nvPr/>
        </p:nvSpPr>
        <p:spPr bwMode="auto">
          <a:xfrm>
            <a:off x="74574" y="2616952"/>
            <a:ext cx="2020800" cy="647036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spAutoFit/>
          </a:bodyPr>
          <a:lstStyle>
            <a:lvl1pPr algn="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Achieved a validation accuracy of over 80% </a:t>
            </a:r>
            <a:endParaRPr/>
          </a:p>
        </p:txBody>
      </p:sp>
      <p:sp>
        <p:nvSpPr>
          <p:cNvPr id="1691" name="Google Shape;1871;p55"/>
          <p:cNvSpPr txBox="1"/>
          <p:nvPr/>
        </p:nvSpPr>
        <p:spPr bwMode="auto">
          <a:xfrm>
            <a:off x="6393829" y="1102977"/>
            <a:ext cx="2020800" cy="1143606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spAutoFit/>
          </a:bodyPr>
          <a:lstStyle>
            <a:lvl1pPr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Experiment with Convolutional Neural Networks (CNNs) for improved performance</a:t>
            </a:r>
            <a:endParaRPr/>
          </a:p>
        </p:txBody>
      </p:sp>
      <p:sp>
        <p:nvSpPr>
          <p:cNvPr id="1692" name="Google Shape;1872;p55"/>
          <p:cNvSpPr txBox="1"/>
          <p:nvPr/>
        </p:nvSpPr>
        <p:spPr bwMode="auto">
          <a:xfrm>
            <a:off x="6393829" y="2492809"/>
            <a:ext cx="2020800" cy="89532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spAutoFit/>
          </a:bodyPr>
          <a:lstStyle>
            <a:lvl1pPr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Expand the dataset with more images and augmentations</a:t>
            </a:r>
            <a:endParaRPr/>
          </a:p>
        </p:txBody>
      </p:sp>
      <p:grpSp>
        <p:nvGrpSpPr>
          <p:cNvPr id="1781" name="Google Shape;1873;p55"/>
          <p:cNvGrpSpPr/>
          <p:nvPr/>
        </p:nvGrpSpPr>
        <p:grpSpPr bwMode="auto">
          <a:xfrm>
            <a:off x="4753582" y="3751000"/>
            <a:ext cx="3494647" cy="1326534"/>
            <a:chOff x="0" y="0"/>
            <a:chExt cx="3494645" cy="1326532"/>
          </a:xfrm>
        </p:grpSpPr>
        <p:grpSp>
          <p:nvGrpSpPr>
            <p:cNvPr id="1779" name="Google Shape;1874;p55"/>
            <p:cNvGrpSpPr/>
            <p:nvPr/>
          </p:nvGrpSpPr>
          <p:grpSpPr bwMode="auto">
            <a:xfrm>
              <a:off x="0" y="-1"/>
              <a:ext cx="3494647" cy="1326534"/>
              <a:chOff x="0" y="0"/>
              <a:chExt cx="3494645" cy="1326532"/>
            </a:xfrm>
          </p:grpSpPr>
          <p:sp>
            <p:nvSpPr>
              <p:cNvPr id="1693" name="Google Shape;1875;p55"/>
              <p:cNvSpPr/>
              <p:nvPr/>
            </p:nvSpPr>
            <p:spPr bwMode="auto">
              <a:xfrm>
                <a:off x="0" y="0"/>
                <a:ext cx="3494647" cy="13265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46" h="21600" fill="norm" stroke="1" extrusionOk="0">
                    <a:moveTo>
                      <a:pt x="4842" y="0"/>
                    </a:moveTo>
                    <a:cubicBezTo>
                      <a:pt x="4273" y="0"/>
                      <a:pt x="3800" y="432"/>
                      <a:pt x="3444" y="1102"/>
                    </a:cubicBezTo>
                    <a:cubicBezTo>
                      <a:pt x="3318" y="907"/>
                      <a:pt x="3203" y="755"/>
                      <a:pt x="3049" y="648"/>
                    </a:cubicBezTo>
                    <a:cubicBezTo>
                      <a:pt x="2837" y="454"/>
                      <a:pt x="2615" y="346"/>
                      <a:pt x="2393" y="346"/>
                    </a:cubicBezTo>
                    <a:lnTo>
                      <a:pt x="2297" y="346"/>
                    </a:lnTo>
                    <a:cubicBezTo>
                      <a:pt x="2191" y="302"/>
                      <a:pt x="2065" y="259"/>
                      <a:pt x="1950" y="259"/>
                    </a:cubicBezTo>
                    <a:cubicBezTo>
                      <a:pt x="1478" y="259"/>
                      <a:pt x="1034" y="670"/>
                      <a:pt x="678" y="1403"/>
                    </a:cubicBezTo>
                    <a:cubicBezTo>
                      <a:pt x="80" y="2677"/>
                      <a:pt x="-132" y="4791"/>
                      <a:pt x="80" y="7230"/>
                    </a:cubicBezTo>
                    <a:cubicBezTo>
                      <a:pt x="71" y="7962"/>
                      <a:pt x="147" y="8674"/>
                      <a:pt x="331" y="9365"/>
                    </a:cubicBezTo>
                    <a:cubicBezTo>
                      <a:pt x="359" y="9430"/>
                      <a:pt x="378" y="9538"/>
                      <a:pt x="418" y="9624"/>
                    </a:cubicBezTo>
                    <a:cubicBezTo>
                      <a:pt x="957" y="12085"/>
                      <a:pt x="2124" y="14134"/>
                      <a:pt x="4128" y="16163"/>
                    </a:cubicBezTo>
                    <a:cubicBezTo>
                      <a:pt x="4196" y="16227"/>
                      <a:pt x="4273" y="16292"/>
                      <a:pt x="4340" y="16377"/>
                    </a:cubicBezTo>
                    <a:cubicBezTo>
                      <a:pt x="4359" y="16422"/>
                      <a:pt x="4359" y="16486"/>
                      <a:pt x="4369" y="16529"/>
                    </a:cubicBezTo>
                    <a:lnTo>
                      <a:pt x="4408" y="16702"/>
                    </a:lnTo>
                    <a:cubicBezTo>
                      <a:pt x="4600" y="17673"/>
                      <a:pt x="5044" y="18752"/>
                      <a:pt x="5728" y="19291"/>
                    </a:cubicBezTo>
                    <a:cubicBezTo>
                      <a:pt x="6114" y="19961"/>
                      <a:pt x="6653" y="20479"/>
                      <a:pt x="7348" y="20479"/>
                    </a:cubicBezTo>
                    <a:cubicBezTo>
                      <a:pt x="7521" y="20479"/>
                      <a:pt x="7714" y="20434"/>
                      <a:pt x="7917" y="20370"/>
                    </a:cubicBezTo>
                    <a:cubicBezTo>
                      <a:pt x="8340" y="20197"/>
                      <a:pt x="8706" y="19831"/>
                      <a:pt x="9005" y="19227"/>
                    </a:cubicBezTo>
                    <a:cubicBezTo>
                      <a:pt x="9102" y="19248"/>
                      <a:pt x="9198" y="19313"/>
                      <a:pt x="9295" y="19334"/>
                    </a:cubicBezTo>
                    <a:cubicBezTo>
                      <a:pt x="9411" y="19398"/>
                      <a:pt x="9536" y="19420"/>
                      <a:pt x="9642" y="19464"/>
                    </a:cubicBezTo>
                    <a:cubicBezTo>
                      <a:pt x="9864" y="19873"/>
                      <a:pt x="10124" y="20220"/>
                      <a:pt x="10423" y="20479"/>
                    </a:cubicBezTo>
                    <a:cubicBezTo>
                      <a:pt x="10808" y="21125"/>
                      <a:pt x="11338" y="21600"/>
                      <a:pt x="12003" y="21600"/>
                    </a:cubicBezTo>
                    <a:cubicBezTo>
                      <a:pt x="12186" y="21600"/>
                      <a:pt x="12379" y="21579"/>
                      <a:pt x="12581" y="21493"/>
                    </a:cubicBezTo>
                    <a:cubicBezTo>
                      <a:pt x="13121" y="21277"/>
                      <a:pt x="13584" y="20693"/>
                      <a:pt x="13931" y="19723"/>
                    </a:cubicBezTo>
                    <a:cubicBezTo>
                      <a:pt x="15136" y="19356"/>
                      <a:pt x="16658" y="18643"/>
                      <a:pt x="18104" y="16918"/>
                    </a:cubicBezTo>
                    <a:cubicBezTo>
                      <a:pt x="18220" y="16766"/>
                      <a:pt x="18326" y="16638"/>
                      <a:pt x="18451" y="16486"/>
                    </a:cubicBezTo>
                    <a:cubicBezTo>
                      <a:pt x="18451" y="16486"/>
                      <a:pt x="18461" y="16486"/>
                      <a:pt x="18461" y="16443"/>
                    </a:cubicBezTo>
                    <a:cubicBezTo>
                      <a:pt x="18586" y="16292"/>
                      <a:pt x="18702" y="16118"/>
                      <a:pt x="18808" y="15968"/>
                    </a:cubicBezTo>
                    <a:cubicBezTo>
                      <a:pt x="18876" y="15883"/>
                      <a:pt x="18924" y="15795"/>
                      <a:pt x="18982" y="15731"/>
                    </a:cubicBezTo>
                    <a:cubicBezTo>
                      <a:pt x="19001" y="15688"/>
                      <a:pt x="19020" y="15667"/>
                      <a:pt x="19039" y="15645"/>
                    </a:cubicBezTo>
                    <a:cubicBezTo>
                      <a:pt x="20311" y="13854"/>
                      <a:pt x="21468" y="11674"/>
                      <a:pt x="21064" y="8653"/>
                    </a:cubicBezTo>
                    <a:cubicBezTo>
                      <a:pt x="20861" y="7121"/>
                      <a:pt x="20292" y="6042"/>
                      <a:pt x="19570" y="5805"/>
                    </a:cubicBezTo>
                    <a:cubicBezTo>
                      <a:pt x="19367" y="5610"/>
                      <a:pt x="19155" y="5525"/>
                      <a:pt x="18924" y="5525"/>
                    </a:cubicBezTo>
                    <a:cubicBezTo>
                      <a:pt x="18692" y="5525"/>
                      <a:pt x="18480" y="5632"/>
                      <a:pt x="18258" y="5826"/>
                    </a:cubicBezTo>
                    <a:cubicBezTo>
                      <a:pt x="18249" y="5848"/>
                      <a:pt x="18220" y="5848"/>
                      <a:pt x="18211" y="5869"/>
                    </a:cubicBezTo>
                    <a:cubicBezTo>
                      <a:pt x="18172" y="5912"/>
                      <a:pt x="18152" y="5912"/>
                      <a:pt x="18114" y="5935"/>
                    </a:cubicBezTo>
                    <a:cubicBezTo>
                      <a:pt x="18057" y="5957"/>
                      <a:pt x="17998" y="6021"/>
                      <a:pt x="17931" y="6064"/>
                    </a:cubicBezTo>
                    <a:cubicBezTo>
                      <a:pt x="17864" y="6085"/>
                      <a:pt x="17805" y="6150"/>
                      <a:pt x="17729" y="6194"/>
                    </a:cubicBezTo>
                    <a:cubicBezTo>
                      <a:pt x="17709" y="6194"/>
                      <a:pt x="17690" y="6194"/>
                      <a:pt x="17671" y="6237"/>
                    </a:cubicBezTo>
                    <a:cubicBezTo>
                      <a:pt x="17593" y="6258"/>
                      <a:pt x="17526" y="6301"/>
                      <a:pt x="17449" y="6366"/>
                    </a:cubicBezTo>
                    <a:cubicBezTo>
                      <a:pt x="17430" y="6366"/>
                      <a:pt x="17401" y="6387"/>
                      <a:pt x="17372" y="6387"/>
                    </a:cubicBezTo>
                    <a:cubicBezTo>
                      <a:pt x="17343" y="6387"/>
                      <a:pt x="17324" y="6408"/>
                      <a:pt x="17295" y="6408"/>
                    </a:cubicBezTo>
                    <a:lnTo>
                      <a:pt x="17237" y="6408"/>
                    </a:lnTo>
                    <a:cubicBezTo>
                      <a:pt x="17179" y="6408"/>
                      <a:pt x="17111" y="6453"/>
                      <a:pt x="17054" y="6474"/>
                    </a:cubicBezTo>
                    <a:lnTo>
                      <a:pt x="17035" y="6474"/>
                    </a:lnTo>
                    <a:cubicBezTo>
                      <a:pt x="16938" y="6474"/>
                      <a:pt x="16842" y="6496"/>
                      <a:pt x="16745" y="6560"/>
                    </a:cubicBezTo>
                    <a:cubicBezTo>
                      <a:pt x="16707" y="6560"/>
                      <a:pt x="16658" y="6560"/>
                      <a:pt x="16620" y="6582"/>
                    </a:cubicBezTo>
                    <a:cubicBezTo>
                      <a:pt x="16601" y="6582"/>
                      <a:pt x="16572" y="6582"/>
                      <a:pt x="16552" y="6603"/>
                    </a:cubicBezTo>
                    <a:lnTo>
                      <a:pt x="16466" y="6603"/>
                    </a:lnTo>
                    <a:cubicBezTo>
                      <a:pt x="16389" y="6603"/>
                      <a:pt x="16311" y="6624"/>
                      <a:pt x="16235" y="6624"/>
                    </a:cubicBezTo>
                    <a:lnTo>
                      <a:pt x="16148" y="6624"/>
                    </a:lnTo>
                    <a:cubicBezTo>
                      <a:pt x="16080" y="6624"/>
                      <a:pt x="16004" y="6667"/>
                      <a:pt x="15936" y="6667"/>
                    </a:cubicBezTo>
                    <a:lnTo>
                      <a:pt x="15752" y="6667"/>
                    </a:lnTo>
                    <a:cubicBezTo>
                      <a:pt x="15733" y="6667"/>
                      <a:pt x="15704" y="6624"/>
                      <a:pt x="15695" y="6624"/>
                    </a:cubicBezTo>
                    <a:cubicBezTo>
                      <a:pt x="15646" y="6624"/>
                      <a:pt x="15589" y="6603"/>
                      <a:pt x="15540" y="6603"/>
                    </a:cubicBezTo>
                    <a:lnTo>
                      <a:pt x="15444" y="6603"/>
                    </a:lnTo>
                    <a:cubicBezTo>
                      <a:pt x="15415" y="6603"/>
                      <a:pt x="15405" y="6582"/>
                      <a:pt x="15377" y="6582"/>
                    </a:cubicBezTo>
                    <a:cubicBezTo>
                      <a:pt x="15329" y="6582"/>
                      <a:pt x="15271" y="6560"/>
                      <a:pt x="15223" y="6560"/>
                    </a:cubicBezTo>
                    <a:lnTo>
                      <a:pt x="15136" y="6560"/>
                    </a:lnTo>
                    <a:cubicBezTo>
                      <a:pt x="15126" y="6560"/>
                      <a:pt x="15107" y="6560"/>
                      <a:pt x="15087" y="6517"/>
                    </a:cubicBezTo>
                    <a:lnTo>
                      <a:pt x="15078" y="6517"/>
                    </a:lnTo>
                    <a:cubicBezTo>
                      <a:pt x="15030" y="6517"/>
                      <a:pt x="14971" y="6496"/>
                      <a:pt x="14924" y="6496"/>
                    </a:cubicBezTo>
                    <a:lnTo>
                      <a:pt x="14914" y="6496"/>
                    </a:lnTo>
                    <a:cubicBezTo>
                      <a:pt x="14846" y="6474"/>
                      <a:pt x="14779" y="6474"/>
                      <a:pt x="14721" y="6453"/>
                    </a:cubicBezTo>
                    <a:cubicBezTo>
                      <a:pt x="14683" y="6408"/>
                      <a:pt x="14644" y="6408"/>
                      <a:pt x="14605" y="6387"/>
                    </a:cubicBezTo>
                    <a:cubicBezTo>
                      <a:pt x="14529" y="6366"/>
                      <a:pt x="14442" y="6344"/>
                      <a:pt x="14355" y="6344"/>
                    </a:cubicBezTo>
                    <a:lnTo>
                      <a:pt x="14336" y="6344"/>
                    </a:lnTo>
                    <a:cubicBezTo>
                      <a:pt x="14258" y="6301"/>
                      <a:pt x="14171" y="6280"/>
                      <a:pt x="14104" y="6280"/>
                    </a:cubicBezTo>
                    <a:cubicBezTo>
                      <a:pt x="13998" y="6237"/>
                      <a:pt x="13883" y="6171"/>
                      <a:pt x="13777" y="6171"/>
                    </a:cubicBezTo>
                    <a:cubicBezTo>
                      <a:pt x="13758" y="6171"/>
                      <a:pt x="13729" y="6150"/>
                      <a:pt x="13709" y="6150"/>
                    </a:cubicBezTo>
                    <a:cubicBezTo>
                      <a:pt x="13661" y="6128"/>
                      <a:pt x="13613" y="6128"/>
                      <a:pt x="13565" y="6085"/>
                    </a:cubicBezTo>
                    <a:cubicBezTo>
                      <a:pt x="13478" y="6042"/>
                      <a:pt x="13382" y="5978"/>
                      <a:pt x="13285" y="5957"/>
                    </a:cubicBezTo>
                    <a:cubicBezTo>
                      <a:pt x="13276" y="5957"/>
                      <a:pt x="13246" y="5935"/>
                      <a:pt x="13237" y="5912"/>
                    </a:cubicBezTo>
                    <a:cubicBezTo>
                      <a:pt x="13131" y="5848"/>
                      <a:pt x="13034" y="5805"/>
                      <a:pt x="12918" y="5762"/>
                    </a:cubicBezTo>
                    <a:cubicBezTo>
                      <a:pt x="12842" y="5719"/>
                      <a:pt x="12765" y="5698"/>
                      <a:pt x="12678" y="5653"/>
                    </a:cubicBezTo>
                    <a:cubicBezTo>
                      <a:pt x="12658" y="5632"/>
                      <a:pt x="12649" y="5632"/>
                      <a:pt x="12620" y="5610"/>
                    </a:cubicBezTo>
                    <a:cubicBezTo>
                      <a:pt x="12533" y="5546"/>
                      <a:pt x="12456" y="5503"/>
                      <a:pt x="12360" y="5482"/>
                    </a:cubicBezTo>
                    <a:cubicBezTo>
                      <a:pt x="12340" y="5482"/>
                      <a:pt x="12321" y="5439"/>
                      <a:pt x="12311" y="5439"/>
                    </a:cubicBezTo>
                    <a:cubicBezTo>
                      <a:pt x="12244" y="5394"/>
                      <a:pt x="12177" y="5373"/>
                      <a:pt x="12118" y="5330"/>
                    </a:cubicBezTo>
                    <a:cubicBezTo>
                      <a:pt x="12080" y="5308"/>
                      <a:pt x="12042" y="5287"/>
                      <a:pt x="11993" y="5266"/>
                    </a:cubicBezTo>
                    <a:cubicBezTo>
                      <a:pt x="11907" y="5201"/>
                      <a:pt x="11839" y="5180"/>
                      <a:pt x="11752" y="5157"/>
                    </a:cubicBezTo>
                    <a:cubicBezTo>
                      <a:pt x="11733" y="5114"/>
                      <a:pt x="11714" y="5114"/>
                      <a:pt x="11695" y="5092"/>
                    </a:cubicBezTo>
                    <a:cubicBezTo>
                      <a:pt x="11608" y="5050"/>
                      <a:pt x="11521" y="4985"/>
                      <a:pt x="11425" y="4964"/>
                    </a:cubicBezTo>
                    <a:cubicBezTo>
                      <a:pt x="11415" y="4964"/>
                      <a:pt x="11396" y="4942"/>
                      <a:pt x="11377" y="4942"/>
                    </a:cubicBezTo>
                    <a:cubicBezTo>
                      <a:pt x="11318" y="4898"/>
                      <a:pt x="11271" y="4876"/>
                      <a:pt x="11212" y="4855"/>
                    </a:cubicBezTo>
                    <a:cubicBezTo>
                      <a:pt x="11174" y="4834"/>
                      <a:pt x="11136" y="4791"/>
                      <a:pt x="11087" y="4769"/>
                    </a:cubicBezTo>
                    <a:cubicBezTo>
                      <a:pt x="11030" y="4726"/>
                      <a:pt x="10971" y="4683"/>
                      <a:pt x="10914" y="4662"/>
                    </a:cubicBezTo>
                    <a:cubicBezTo>
                      <a:pt x="10876" y="4639"/>
                      <a:pt x="10837" y="4617"/>
                      <a:pt x="10789" y="4575"/>
                    </a:cubicBezTo>
                    <a:cubicBezTo>
                      <a:pt x="10702" y="4532"/>
                      <a:pt x="10605" y="4467"/>
                      <a:pt x="10509" y="4446"/>
                    </a:cubicBezTo>
                    <a:cubicBezTo>
                      <a:pt x="10442" y="4403"/>
                      <a:pt x="10355" y="4337"/>
                      <a:pt x="10287" y="4316"/>
                    </a:cubicBezTo>
                    <a:lnTo>
                      <a:pt x="10268" y="4316"/>
                    </a:lnTo>
                    <a:cubicBezTo>
                      <a:pt x="10171" y="4230"/>
                      <a:pt x="10065" y="4187"/>
                      <a:pt x="9959" y="4121"/>
                    </a:cubicBezTo>
                    <a:cubicBezTo>
                      <a:pt x="9864" y="4035"/>
                      <a:pt x="9767" y="3992"/>
                      <a:pt x="9671" y="3928"/>
                    </a:cubicBezTo>
                    <a:lnTo>
                      <a:pt x="9661" y="3928"/>
                    </a:lnTo>
                    <a:cubicBezTo>
                      <a:pt x="9545" y="3862"/>
                      <a:pt x="9449" y="3776"/>
                      <a:pt x="9343" y="3755"/>
                    </a:cubicBezTo>
                    <a:cubicBezTo>
                      <a:pt x="9333" y="3712"/>
                      <a:pt x="9304" y="3712"/>
                      <a:pt x="9295" y="3691"/>
                    </a:cubicBezTo>
                    <a:cubicBezTo>
                      <a:pt x="9227" y="3648"/>
                      <a:pt x="9150" y="3603"/>
                      <a:pt x="9092" y="3560"/>
                    </a:cubicBezTo>
                    <a:cubicBezTo>
                      <a:pt x="9083" y="3560"/>
                      <a:pt x="9083" y="3560"/>
                      <a:pt x="9064" y="3539"/>
                    </a:cubicBezTo>
                    <a:cubicBezTo>
                      <a:pt x="8977" y="3453"/>
                      <a:pt x="8899" y="3389"/>
                      <a:pt x="8803" y="3366"/>
                    </a:cubicBezTo>
                    <a:cubicBezTo>
                      <a:pt x="8784" y="3344"/>
                      <a:pt x="8765" y="3344"/>
                      <a:pt x="8755" y="3323"/>
                    </a:cubicBezTo>
                    <a:cubicBezTo>
                      <a:pt x="8658" y="3237"/>
                      <a:pt x="8562" y="3173"/>
                      <a:pt x="8446" y="3130"/>
                    </a:cubicBezTo>
                    <a:cubicBezTo>
                      <a:pt x="8379" y="3064"/>
                      <a:pt x="8292" y="3021"/>
                      <a:pt x="8225" y="2957"/>
                    </a:cubicBezTo>
                    <a:cubicBezTo>
                      <a:pt x="8205" y="2957"/>
                      <a:pt x="8196" y="2935"/>
                      <a:pt x="8186" y="2935"/>
                    </a:cubicBezTo>
                    <a:cubicBezTo>
                      <a:pt x="8118" y="2893"/>
                      <a:pt x="8042" y="2827"/>
                      <a:pt x="7955" y="2784"/>
                    </a:cubicBezTo>
                    <a:cubicBezTo>
                      <a:pt x="7714" y="2028"/>
                      <a:pt x="7377" y="1403"/>
                      <a:pt x="6924" y="993"/>
                    </a:cubicBezTo>
                    <a:cubicBezTo>
                      <a:pt x="6664" y="777"/>
                      <a:pt x="6403" y="670"/>
                      <a:pt x="6133" y="670"/>
                    </a:cubicBezTo>
                    <a:lnTo>
                      <a:pt x="6008" y="670"/>
                    </a:lnTo>
                    <a:cubicBezTo>
                      <a:pt x="5767" y="368"/>
                      <a:pt x="5487" y="130"/>
                      <a:pt x="5169" y="43"/>
                    </a:cubicBezTo>
                    <a:cubicBezTo>
                      <a:pt x="5053" y="21"/>
                      <a:pt x="4948" y="0"/>
                      <a:pt x="4842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>
                <a:outerShdw blurRad="63500" dist="1905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778" name="Google Shape;1876;p55"/>
              <p:cNvGrpSpPr/>
              <p:nvPr/>
            </p:nvGrpSpPr>
            <p:grpSpPr bwMode="auto">
              <a:xfrm>
                <a:off x="125388" y="109636"/>
                <a:ext cx="3253596" cy="1144357"/>
                <a:chOff x="0" y="0"/>
                <a:chExt cx="3253594" cy="1144355"/>
              </a:xfrm>
            </p:grpSpPr>
            <p:sp>
              <p:nvSpPr>
                <p:cNvPr id="1694" name="Google Shape;1877;p55"/>
                <p:cNvSpPr/>
                <p:nvPr/>
              </p:nvSpPr>
              <p:spPr bwMode="auto">
                <a:xfrm>
                  <a:off x="3143787" y="447233"/>
                  <a:ext cx="61865" cy="753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5424" y="0"/>
                      </a:moveTo>
                      <a:cubicBezTo>
                        <a:pt x="4858" y="0"/>
                        <a:pt x="4292" y="116"/>
                        <a:pt x="3726" y="310"/>
                      </a:cubicBezTo>
                      <a:cubicBezTo>
                        <a:pt x="0" y="1355"/>
                        <a:pt x="0" y="6426"/>
                        <a:pt x="0" y="11458"/>
                      </a:cubicBezTo>
                      <a:cubicBezTo>
                        <a:pt x="0" y="16529"/>
                        <a:pt x="1273" y="21600"/>
                        <a:pt x="1273" y="21600"/>
                      </a:cubicBezTo>
                      <a:cubicBezTo>
                        <a:pt x="4339" y="21097"/>
                        <a:pt x="8678" y="20090"/>
                        <a:pt x="11743" y="18581"/>
                      </a:cubicBezTo>
                      <a:lnTo>
                        <a:pt x="16082" y="16529"/>
                      </a:lnTo>
                      <a:cubicBezTo>
                        <a:pt x="18534" y="16026"/>
                        <a:pt x="19761" y="15523"/>
                        <a:pt x="21600" y="15019"/>
                      </a:cubicBezTo>
                      <a:cubicBezTo>
                        <a:pt x="21600" y="15019"/>
                        <a:pt x="18534" y="10955"/>
                        <a:pt x="15469" y="6426"/>
                      </a:cubicBezTo>
                      <a:cubicBezTo>
                        <a:pt x="12309" y="3406"/>
                        <a:pt x="8678" y="0"/>
                        <a:pt x="542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5" name="Google Shape;1878;p55"/>
                <p:cNvSpPr/>
                <p:nvPr/>
              </p:nvSpPr>
              <p:spPr bwMode="auto">
                <a:xfrm>
                  <a:off x="3089081" y="465468"/>
                  <a:ext cx="58354" cy="748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5950" y="0"/>
                      </a:moveTo>
                      <a:cubicBezTo>
                        <a:pt x="5500" y="0"/>
                        <a:pt x="5050" y="78"/>
                        <a:pt x="4550" y="156"/>
                      </a:cubicBezTo>
                      <a:cubicBezTo>
                        <a:pt x="650" y="663"/>
                        <a:pt x="0" y="6277"/>
                        <a:pt x="0" y="11385"/>
                      </a:cubicBezTo>
                      <a:cubicBezTo>
                        <a:pt x="0" y="16492"/>
                        <a:pt x="650" y="21600"/>
                        <a:pt x="650" y="21600"/>
                      </a:cubicBezTo>
                      <a:lnTo>
                        <a:pt x="11100" y="19027"/>
                      </a:lnTo>
                      <a:cubicBezTo>
                        <a:pt x="15050" y="18520"/>
                        <a:pt x="18300" y="17506"/>
                        <a:pt x="21600" y="15986"/>
                      </a:cubicBezTo>
                      <a:cubicBezTo>
                        <a:pt x="21600" y="15986"/>
                        <a:pt x="13950" y="0"/>
                        <a:pt x="595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6" name="Google Shape;1879;p55"/>
                <p:cNvSpPr/>
                <p:nvPr/>
              </p:nvSpPr>
              <p:spPr bwMode="auto">
                <a:xfrm>
                  <a:off x="3030729" y="483568"/>
                  <a:ext cx="60109" cy="726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6553" y="0"/>
                      </a:moveTo>
                      <a:cubicBezTo>
                        <a:pt x="6262" y="0"/>
                        <a:pt x="6019" y="0"/>
                        <a:pt x="5728" y="40"/>
                      </a:cubicBezTo>
                      <a:cubicBezTo>
                        <a:pt x="1893" y="562"/>
                        <a:pt x="0" y="5822"/>
                        <a:pt x="0" y="11081"/>
                      </a:cubicBezTo>
                      <a:lnTo>
                        <a:pt x="0" y="21600"/>
                      </a:lnTo>
                      <a:lnTo>
                        <a:pt x="10145" y="19472"/>
                      </a:lnTo>
                      <a:cubicBezTo>
                        <a:pt x="15241" y="18950"/>
                        <a:pt x="18396" y="17906"/>
                        <a:pt x="21600" y="16862"/>
                      </a:cubicBezTo>
                      <a:cubicBezTo>
                        <a:pt x="21600" y="16862"/>
                        <a:pt x="19707" y="12647"/>
                        <a:pt x="16503" y="7909"/>
                      </a:cubicBezTo>
                      <a:cubicBezTo>
                        <a:pt x="13542" y="3493"/>
                        <a:pt x="10582" y="0"/>
                        <a:pt x="655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7" name="Google Shape;1880;p55"/>
                <p:cNvSpPr/>
                <p:nvPr/>
              </p:nvSpPr>
              <p:spPr bwMode="auto">
                <a:xfrm>
                  <a:off x="2975108" y="495995"/>
                  <a:ext cx="57378" cy="7429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39" h="21600" fill="norm" stroke="1" extrusionOk="0">
                      <a:moveTo>
                        <a:pt x="7439" y="0"/>
                      </a:moveTo>
                      <a:cubicBezTo>
                        <a:pt x="7239" y="0"/>
                        <a:pt x="7039" y="0"/>
                        <a:pt x="6839" y="39"/>
                      </a:cubicBezTo>
                      <a:cubicBezTo>
                        <a:pt x="2939" y="1060"/>
                        <a:pt x="939" y="6205"/>
                        <a:pt x="289" y="11350"/>
                      </a:cubicBezTo>
                      <a:cubicBezTo>
                        <a:pt x="-361" y="16455"/>
                        <a:pt x="289" y="21600"/>
                        <a:pt x="289" y="21600"/>
                      </a:cubicBezTo>
                      <a:cubicBezTo>
                        <a:pt x="7489" y="20068"/>
                        <a:pt x="14039" y="19047"/>
                        <a:pt x="21239" y="17516"/>
                      </a:cubicBezTo>
                      <a:cubicBezTo>
                        <a:pt x="21239" y="17516"/>
                        <a:pt x="19939" y="12881"/>
                        <a:pt x="17339" y="8758"/>
                      </a:cubicBezTo>
                      <a:cubicBezTo>
                        <a:pt x="14839" y="4399"/>
                        <a:pt x="11189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8" name="Google Shape;1881;p55"/>
                <p:cNvSpPr/>
                <p:nvPr/>
              </p:nvSpPr>
              <p:spPr bwMode="auto">
                <a:xfrm>
                  <a:off x="2915915" y="510043"/>
                  <a:ext cx="59974" cy="726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8368" y="0"/>
                      </a:moveTo>
                      <a:cubicBezTo>
                        <a:pt x="8124" y="0"/>
                        <a:pt x="7881" y="40"/>
                        <a:pt x="7638" y="40"/>
                      </a:cubicBezTo>
                      <a:cubicBezTo>
                        <a:pt x="3795" y="602"/>
                        <a:pt x="1265" y="5822"/>
                        <a:pt x="632" y="11081"/>
                      </a:cubicBezTo>
                      <a:cubicBezTo>
                        <a:pt x="0" y="16341"/>
                        <a:pt x="0" y="21600"/>
                        <a:pt x="0" y="21600"/>
                      </a:cubicBezTo>
                      <a:cubicBezTo>
                        <a:pt x="6957" y="19512"/>
                        <a:pt x="14595" y="18990"/>
                        <a:pt x="21600" y="17906"/>
                      </a:cubicBezTo>
                      <a:cubicBezTo>
                        <a:pt x="21600" y="17906"/>
                        <a:pt x="19703" y="13209"/>
                        <a:pt x="17173" y="8471"/>
                      </a:cubicBezTo>
                      <a:cubicBezTo>
                        <a:pt x="15373" y="4015"/>
                        <a:pt x="12405" y="0"/>
                        <a:pt x="836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9" name="Google Shape;1882;p55"/>
                <p:cNvSpPr/>
                <p:nvPr/>
              </p:nvSpPr>
              <p:spPr bwMode="auto">
                <a:xfrm>
                  <a:off x="2859319" y="519093"/>
                  <a:ext cx="56597" cy="7064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8454" y="0"/>
                      </a:moveTo>
                      <a:cubicBezTo>
                        <a:pt x="8351" y="0"/>
                        <a:pt x="8197" y="0"/>
                        <a:pt x="8094" y="0"/>
                      </a:cubicBezTo>
                      <a:cubicBezTo>
                        <a:pt x="4021" y="537"/>
                        <a:pt x="1340" y="5410"/>
                        <a:pt x="670" y="10821"/>
                      </a:cubicBezTo>
                      <a:cubicBezTo>
                        <a:pt x="0" y="16190"/>
                        <a:pt x="0" y="21600"/>
                        <a:pt x="0" y="21600"/>
                      </a:cubicBezTo>
                      <a:cubicBezTo>
                        <a:pt x="3351" y="21063"/>
                        <a:pt x="7423" y="21063"/>
                        <a:pt x="10774" y="19989"/>
                      </a:cubicBezTo>
                      <a:lnTo>
                        <a:pt x="21600" y="18915"/>
                      </a:lnTo>
                      <a:cubicBezTo>
                        <a:pt x="21600" y="18915"/>
                        <a:pt x="17631" y="0"/>
                        <a:pt x="845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0" name="Google Shape;1883;p55"/>
                <p:cNvSpPr/>
                <p:nvPr/>
              </p:nvSpPr>
              <p:spPr bwMode="auto">
                <a:xfrm>
                  <a:off x="2799210" y="526117"/>
                  <a:ext cx="60110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9514" y="0"/>
                      </a:moveTo>
                      <a:cubicBezTo>
                        <a:pt x="5728" y="0"/>
                        <a:pt x="3155" y="5400"/>
                        <a:pt x="1262" y="10800"/>
                      </a:cubicBezTo>
                      <a:cubicBezTo>
                        <a:pt x="0" y="16200"/>
                        <a:pt x="0" y="21600"/>
                        <a:pt x="0" y="21600"/>
                      </a:cubicBezTo>
                      <a:lnTo>
                        <a:pt x="21600" y="19415"/>
                      </a:lnTo>
                      <a:cubicBezTo>
                        <a:pt x="21600" y="19415"/>
                        <a:pt x="18396" y="0"/>
                        <a:pt x="951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1" name="Google Shape;1884;p55"/>
                <p:cNvSpPr/>
                <p:nvPr/>
              </p:nvSpPr>
              <p:spPr bwMode="auto">
                <a:xfrm>
                  <a:off x="2740858" y="531384"/>
                  <a:ext cx="58352" cy="7078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150" y="0"/>
                      </a:moveTo>
                      <a:cubicBezTo>
                        <a:pt x="10050" y="0"/>
                        <a:pt x="9950" y="0"/>
                        <a:pt x="9800" y="0"/>
                      </a:cubicBezTo>
                      <a:cubicBezTo>
                        <a:pt x="5900" y="0"/>
                        <a:pt x="3300" y="5400"/>
                        <a:pt x="1950" y="10800"/>
                      </a:cubicBezTo>
                      <a:cubicBezTo>
                        <a:pt x="0" y="16200"/>
                        <a:pt x="0" y="21600"/>
                        <a:pt x="0" y="21600"/>
                      </a:cubicBezTo>
                      <a:lnTo>
                        <a:pt x="21600" y="19992"/>
                      </a:lnTo>
                      <a:cubicBezTo>
                        <a:pt x="21600" y="19992"/>
                        <a:pt x="19050" y="0"/>
                        <a:pt x="1015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2" name="Google Shape;1885;p55"/>
                <p:cNvSpPr/>
                <p:nvPr/>
              </p:nvSpPr>
              <p:spPr bwMode="auto">
                <a:xfrm>
                  <a:off x="2678993" y="535031"/>
                  <a:ext cx="60110" cy="671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1455" y="0"/>
                      </a:moveTo>
                      <a:cubicBezTo>
                        <a:pt x="7621" y="0"/>
                        <a:pt x="4466" y="5650"/>
                        <a:pt x="2573" y="10213"/>
                      </a:cubicBezTo>
                      <a:cubicBezTo>
                        <a:pt x="1262" y="15907"/>
                        <a:pt x="0" y="21600"/>
                        <a:pt x="0" y="21600"/>
                      </a:cubicBezTo>
                      <a:lnTo>
                        <a:pt x="10824" y="21600"/>
                      </a:lnTo>
                      <a:lnTo>
                        <a:pt x="21600" y="21035"/>
                      </a:lnTo>
                      <a:cubicBezTo>
                        <a:pt x="21600" y="21035"/>
                        <a:pt x="20338" y="0"/>
                        <a:pt x="11455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3" name="Google Shape;1886;p55"/>
                <p:cNvSpPr/>
                <p:nvPr/>
              </p:nvSpPr>
              <p:spPr bwMode="auto">
                <a:xfrm>
                  <a:off x="2622397" y="536787"/>
                  <a:ext cx="56597" cy="6889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1496" y="0"/>
                      </a:moveTo>
                      <a:cubicBezTo>
                        <a:pt x="7423" y="0"/>
                        <a:pt x="4073" y="4955"/>
                        <a:pt x="2062" y="10504"/>
                      </a:cubicBezTo>
                      <a:cubicBezTo>
                        <a:pt x="722" y="16052"/>
                        <a:pt x="0" y="21600"/>
                        <a:pt x="0" y="21600"/>
                      </a:cubicBezTo>
                      <a:lnTo>
                        <a:pt x="21600" y="20499"/>
                      </a:lnTo>
                      <a:cubicBezTo>
                        <a:pt x="21600" y="20499"/>
                        <a:pt x="20260" y="0"/>
                        <a:pt x="1149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4" name="Google Shape;1887;p55"/>
                <p:cNvSpPr/>
                <p:nvPr/>
              </p:nvSpPr>
              <p:spPr bwMode="auto">
                <a:xfrm>
                  <a:off x="2562423" y="538543"/>
                  <a:ext cx="59974" cy="679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1724" y="0"/>
                      </a:moveTo>
                      <a:cubicBezTo>
                        <a:pt x="3065" y="0"/>
                        <a:pt x="0" y="21342"/>
                        <a:pt x="0" y="21342"/>
                      </a:cubicBezTo>
                      <a:cubicBezTo>
                        <a:pt x="4670" y="21342"/>
                        <a:pt x="9584" y="21600"/>
                        <a:pt x="14449" y="21600"/>
                      </a:cubicBezTo>
                      <a:cubicBezTo>
                        <a:pt x="16881" y="21600"/>
                        <a:pt x="19265" y="21514"/>
                        <a:pt x="21600" y="21342"/>
                      </a:cubicBezTo>
                      <a:cubicBezTo>
                        <a:pt x="21600" y="21342"/>
                        <a:pt x="21600" y="16275"/>
                        <a:pt x="19703" y="10650"/>
                      </a:cubicBezTo>
                      <a:cubicBezTo>
                        <a:pt x="18438" y="5067"/>
                        <a:pt x="16541" y="0"/>
                        <a:pt x="12065" y="0"/>
                      </a:cubicBezTo>
                      <a:cubicBezTo>
                        <a:pt x="11968" y="0"/>
                        <a:pt x="11870" y="0"/>
                        <a:pt x="1172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5" name="Google Shape;1888;p55"/>
                <p:cNvSpPr/>
                <p:nvPr/>
              </p:nvSpPr>
              <p:spPr bwMode="auto">
                <a:xfrm>
                  <a:off x="2502315" y="536652"/>
                  <a:ext cx="60110" cy="690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2378" y="0"/>
                      </a:moveTo>
                      <a:cubicBezTo>
                        <a:pt x="4320" y="0"/>
                        <a:pt x="0" y="20501"/>
                        <a:pt x="0" y="20501"/>
                      </a:cubicBezTo>
                      <a:lnTo>
                        <a:pt x="21600" y="21600"/>
                      </a:lnTo>
                      <a:cubicBezTo>
                        <a:pt x="21600" y="21600"/>
                        <a:pt x="21600" y="592"/>
                        <a:pt x="12669" y="42"/>
                      </a:cubicBezTo>
                      <a:cubicBezTo>
                        <a:pt x="12572" y="42"/>
                        <a:pt x="12475" y="0"/>
                        <a:pt x="1237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6" name="Google Shape;1889;p55"/>
                <p:cNvSpPr/>
                <p:nvPr/>
              </p:nvSpPr>
              <p:spPr bwMode="auto">
                <a:xfrm>
                  <a:off x="2442207" y="534896"/>
                  <a:ext cx="60109" cy="67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3300" y="0"/>
                      </a:moveTo>
                      <a:cubicBezTo>
                        <a:pt x="4805" y="0"/>
                        <a:pt x="0" y="20472"/>
                        <a:pt x="0" y="20472"/>
                      </a:cubicBezTo>
                      <a:cubicBezTo>
                        <a:pt x="7621" y="21036"/>
                        <a:pt x="14610" y="21600"/>
                        <a:pt x="21600" y="21600"/>
                      </a:cubicBezTo>
                      <a:cubicBezTo>
                        <a:pt x="21600" y="21600"/>
                        <a:pt x="21600" y="17046"/>
                        <a:pt x="20969" y="11364"/>
                      </a:cubicBezTo>
                      <a:cubicBezTo>
                        <a:pt x="20338" y="6289"/>
                        <a:pt x="17765" y="607"/>
                        <a:pt x="13979" y="43"/>
                      </a:cubicBezTo>
                      <a:cubicBezTo>
                        <a:pt x="13737" y="0"/>
                        <a:pt x="13494" y="0"/>
                        <a:pt x="133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7" name="Google Shape;1890;p55"/>
                <p:cNvSpPr/>
                <p:nvPr/>
              </p:nvSpPr>
              <p:spPr bwMode="auto">
                <a:xfrm>
                  <a:off x="2385610" y="531384"/>
                  <a:ext cx="58385" cy="690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980" h="21600" fill="norm" stroke="1" extrusionOk="0">
                      <a:moveTo>
                        <a:pt x="13009" y="0"/>
                      </a:moveTo>
                      <a:cubicBezTo>
                        <a:pt x="4951" y="0"/>
                        <a:pt x="0" y="19951"/>
                        <a:pt x="0" y="19951"/>
                      </a:cubicBezTo>
                      <a:lnTo>
                        <a:pt x="20969" y="21600"/>
                      </a:lnTo>
                      <a:cubicBezTo>
                        <a:pt x="20969" y="21600"/>
                        <a:pt x="21600" y="1141"/>
                        <a:pt x="13348" y="0"/>
                      </a:cubicBezTo>
                      <a:cubicBezTo>
                        <a:pt x="13251" y="0"/>
                        <a:pt x="13106" y="0"/>
                        <a:pt x="1300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8" name="Google Shape;1891;p55"/>
                <p:cNvSpPr/>
                <p:nvPr/>
              </p:nvSpPr>
              <p:spPr bwMode="auto">
                <a:xfrm>
                  <a:off x="2329014" y="527602"/>
                  <a:ext cx="57378" cy="710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39" h="21600" fill="norm" stroke="1" extrusionOk="0">
                      <a:moveTo>
                        <a:pt x="13400" y="0"/>
                      </a:moveTo>
                      <a:cubicBezTo>
                        <a:pt x="4850" y="0"/>
                        <a:pt x="0" y="19424"/>
                        <a:pt x="0" y="19424"/>
                      </a:cubicBezTo>
                      <a:lnTo>
                        <a:pt x="10500" y="20532"/>
                      </a:lnTo>
                      <a:lnTo>
                        <a:pt x="16400" y="21600"/>
                      </a:lnTo>
                      <a:lnTo>
                        <a:pt x="20950" y="21066"/>
                      </a:lnTo>
                      <a:cubicBezTo>
                        <a:pt x="20950" y="21066"/>
                        <a:pt x="21600" y="16221"/>
                        <a:pt x="20950" y="10841"/>
                      </a:cubicBezTo>
                      <a:cubicBezTo>
                        <a:pt x="20300" y="5462"/>
                        <a:pt x="18350" y="616"/>
                        <a:pt x="14400" y="82"/>
                      </a:cubicBezTo>
                      <a:cubicBezTo>
                        <a:pt x="14100" y="41"/>
                        <a:pt x="13750" y="0"/>
                        <a:pt x="134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9" name="Google Shape;1892;p55"/>
                <p:cNvSpPr/>
                <p:nvPr/>
              </p:nvSpPr>
              <p:spPr bwMode="auto">
                <a:xfrm>
                  <a:off x="2267150" y="518822"/>
                  <a:ext cx="59310" cy="709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555" h="21600" fill="norm" stroke="1" extrusionOk="0">
                      <a:moveTo>
                        <a:pt x="12559" y="0"/>
                      </a:moveTo>
                      <a:cubicBezTo>
                        <a:pt x="5433" y="0"/>
                        <a:pt x="0" y="18926"/>
                        <a:pt x="0" y="18926"/>
                      </a:cubicBezTo>
                      <a:lnTo>
                        <a:pt x="19240" y="21600"/>
                      </a:lnTo>
                      <a:cubicBezTo>
                        <a:pt x="19240" y="21600"/>
                        <a:pt x="21600" y="1152"/>
                        <a:pt x="13405" y="82"/>
                      </a:cubicBezTo>
                      <a:cubicBezTo>
                        <a:pt x="13138" y="0"/>
                        <a:pt x="12871" y="0"/>
                        <a:pt x="1255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0" name="Google Shape;1893;p55"/>
                <p:cNvSpPr/>
                <p:nvPr/>
              </p:nvSpPr>
              <p:spPr bwMode="auto">
                <a:xfrm>
                  <a:off x="2210688" y="511934"/>
                  <a:ext cx="58934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009" h="21600" fill="norm" stroke="1" extrusionOk="0">
                      <a:moveTo>
                        <a:pt x="13758" y="0"/>
                      </a:moveTo>
                      <a:cubicBezTo>
                        <a:pt x="6237" y="0"/>
                        <a:pt x="0" y="18921"/>
                        <a:pt x="0" y="18921"/>
                      </a:cubicBezTo>
                      <a:lnTo>
                        <a:pt x="9585" y="20528"/>
                      </a:lnTo>
                      <a:cubicBezTo>
                        <a:pt x="13208" y="21064"/>
                        <a:pt x="15592" y="21064"/>
                        <a:pt x="19811" y="21600"/>
                      </a:cubicBezTo>
                      <a:cubicBezTo>
                        <a:pt x="19811" y="21600"/>
                        <a:pt x="21600" y="2185"/>
                        <a:pt x="14400" y="41"/>
                      </a:cubicBezTo>
                      <a:cubicBezTo>
                        <a:pt x="14171" y="0"/>
                        <a:pt x="13987" y="0"/>
                        <a:pt x="1375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1" name="Google Shape;1894;p55"/>
                <p:cNvSpPr/>
                <p:nvPr/>
              </p:nvSpPr>
              <p:spPr bwMode="auto">
                <a:xfrm>
                  <a:off x="2152336" y="502613"/>
                  <a:ext cx="58399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94" h="21600" fill="norm" stroke="1" extrusionOk="0">
                      <a:moveTo>
                        <a:pt x="13478" y="0"/>
                      </a:moveTo>
                      <a:cubicBezTo>
                        <a:pt x="6337" y="0"/>
                        <a:pt x="0" y="18900"/>
                        <a:pt x="0" y="18900"/>
                      </a:cubicBezTo>
                      <a:lnTo>
                        <a:pt x="18699" y="21600"/>
                      </a:lnTo>
                      <a:cubicBezTo>
                        <a:pt x="18699" y="21600"/>
                        <a:pt x="21600" y="2291"/>
                        <a:pt x="14593" y="164"/>
                      </a:cubicBezTo>
                      <a:cubicBezTo>
                        <a:pt x="14236" y="82"/>
                        <a:pt x="13879" y="0"/>
                        <a:pt x="1347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2" name="Google Shape;1895;p55"/>
                <p:cNvSpPr/>
                <p:nvPr/>
              </p:nvSpPr>
              <p:spPr bwMode="auto">
                <a:xfrm>
                  <a:off x="2093984" y="494239"/>
                  <a:ext cx="60584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96" h="21600" fill="norm" stroke="1" extrusionOk="0">
                      <a:moveTo>
                        <a:pt x="13341" y="0"/>
                      </a:moveTo>
                      <a:cubicBezTo>
                        <a:pt x="10207" y="0"/>
                        <a:pt x="7073" y="4576"/>
                        <a:pt x="4447" y="8656"/>
                      </a:cubicBezTo>
                      <a:cubicBezTo>
                        <a:pt x="1652" y="13521"/>
                        <a:pt x="0" y="18921"/>
                        <a:pt x="0" y="18921"/>
                      </a:cubicBezTo>
                      <a:cubicBezTo>
                        <a:pt x="5548" y="19456"/>
                        <a:pt x="11647" y="20528"/>
                        <a:pt x="18296" y="21600"/>
                      </a:cubicBezTo>
                      <a:cubicBezTo>
                        <a:pt x="18296" y="21600"/>
                        <a:pt x="21600" y="2185"/>
                        <a:pt x="13849" y="41"/>
                      </a:cubicBezTo>
                      <a:cubicBezTo>
                        <a:pt x="13680" y="0"/>
                        <a:pt x="13511" y="0"/>
                        <a:pt x="1334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3" name="Google Shape;1896;p55"/>
                <p:cNvSpPr/>
                <p:nvPr/>
              </p:nvSpPr>
              <p:spPr bwMode="auto">
                <a:xfrm>
                  <a:off x="2035631" y="483163"/>
                  <a:ext cx="61038" cy="713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01" h="21600" fill="norm" stroke="1" extrusionOk="0">
                      <a:moveTo>
                        <a:pt x="13865" y="0"/>
                      </a:moveTo>
                      <a:cubicBezTo>
                        <a:pt x="7017" y="0"/>
                        <a:pt x="0" y="18368"/>
                        <a:pt x="0" y="18368"/>
                      </a:cubicBezTo>
                      <a:lnTo>
                        <a:pt x="18261" y="21600"/>
                      </a:lnTo>
                      <a:cubicBezTo>
                        <a:pt x="18261" y="21600"/>
                        <a:pt x="21600" y="2332"/>
                        <a:pt x="14964" y="164"/>
                      </a:cubicBezTo>
                      <a:cubicBezTo>
                        <a:pt x="14583" y="82"/>
                        <a:pt x="14245" y="0"/>
                        <a:pt x="13865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4" name="Google Shape;1897;p55"/>
                <p:cNvSpPr/>
                <p:nvPr/>
              </p:nvSpPr>
              <p:spPr bwMode="auto">
                <a:xfrm>
                  <a:off x="1979170" y="469250"/>
                  <a:ext cx="60512" cy="710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2" h="21600" fill="norm" stroke="1" extrusionOk="0">
                      <a:moveTo>
                        <a:pt x="13257" y="0"/>
                      </a:moveTo>
                      <a:cubicBezTo>
                        <a:pt x="6980" y="0"/>
                        <a:pt x="0" y="18356"/>
                        <a:pt x="0" y="18356"/>
                      </a:cubicBezTo>
                      <a:lnTo>
                        <a:pt x="17263" y="21600"/>
                      </a:lnTo>
                      <a:cubicBezTo>
                        <a:pt x="17263" y="21600"/>
                        <a:pt x="21600" y="2259"/>
                        <a:pt x="14042" y="123"/>
                      </a:cubicBezTo>
                      <a:cubicBezTo>
                        <a:pt x="13794" y="41"/>
                        <a:pt x="13546" y="0"/>
                        <a:pt x="1325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5" name="Google Shape;1898;p55"/>
                <p:cNvSpPr/>
                <p:nvPr/>
              </p:nvSpPr>
              <p:spPr bwMode="auto">
                <a:xfrm>
                  <a:off x="1919061" y="458444"/>
                  <a:ext cx="61897" cy="711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25" h="21600" fill="norm" stroke="1" extrusionOk="0">
                      <a:moveTo>
                        <a:pt x="14042" y="0"/>
                      </a:moveTo>
                      <a:cubicBezTo>
                        <a:pt x="7269" y="0"/>
                        <a:pt x="0" y="17870"/>
                        <a:pt x="0" y="17870"/>
                      </a:cubicBezTo>
                      <a:lnTo>
                        <a:pt x="8632" y="19469"/>
                      </a:lnTo>
                      <a:lnTo>
                        <a:pt x="17842" y="21600"/>
                      </a:lnTo>
                      <a:cubicBezTo>
                        <a:pt x="17842" y="21600"/>
                        <a:pt x="21600" y="2295"/>
                        <a:pt x="15116" y="164"/>
                      </a:cubicBezTo>
                      <a:cubicBezTo>
                        <a:pt x="14744" y="41"/>
                        <a:pt x="14414" y="0"/>
                        <a:pt x="14042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6" name="Google Shape;1899;p55"/>
                <p:cNvSpPr/>
                <p:nvPr/>
              </p:nvSpPr>
              <p:spPr bwMode="auto">
                <a:xfrm>
                  <a:off x="1864221" y="446017"/>
                  <a:ext cx="62685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66" h="21600" fill="norm" stroke="1" extrusionOk="0">
                      <a:moveTo>
                        <a:pt x="13676" y="0"/>
                      </a:moveTo>
                      <a:cubicBezTo>
                        <a:pt x="7079" y="0"/>
                        <a:pt x="0" y="17305"/>
                        <a:pt x="0" y="17305"/>
                      </a:cubicBezTo>
                      <a:lnTo>
                        <a:pt x="17377" y="21600"/>
                      </a:lnTo>
                      <a:cubicBezTo>
                        <a:pt x="17377" y="21600"/>
                        <a:pt x="21600" y="1800"/>
                        <a:pt x="14762" y="164"/>
                      </a:cubicBezTo>
                      <a:cubicBezTo>
                        <a:pt x="14400" y="82"/>
                        <a:pt x="14038" y="0"/>
                        <a:pt x="1367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7" name="Google Shape;1900;p55"/>
                <p:cNvSpPr/>
                <p:nvPr/>
              </p:nvSpPr>
              <p:spPr bwMode="auto">
                <a:xfrm>
                  <a:off x="1807624" y="431969"/>
                  <a:ext cx="61654" cy="7118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59" h="21600" fill="norm" stroke="1" extrusionOk="0">
                      <a:moveTo>
                        <a:pt x="13234" y="0"/>
                      </a:moveTo>
                      <a:cubicBezTo>
                        <a:pt x="7120" y="0"/>
                        <a:pt x="0" y="17870"/>
                        <a:pt x="0" y="17870"/>
                      </a:cubicBezTo>
                      <a:lnTo>
                        <a:pt x="16854" y="21600"/>
                      </a:lnTo>
                      <a:cubicBezTo>
                        <a:pt x="16854" y="21600"/>
                        <a:pt x="21600" y="2295"/>
                        <a:pt x="14239" y="164"/>
                      </a:cubicBezTo>
                      <a:cubicBezTo>
                        <a:pt x="13917" y="41"/>
                        <a:pt x="13596" y="0"/>
                        <a:pt x="1323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8" name="Google Shape;1901;p55"/>
                <p:cNvSpPr/>
                <p:nvPr/>
              </p:nvSpPr>
              <p:spPr bwMode="auto">
                <a:xfrm>
                  <a:off x="1749407" y="416301"/>
                  <a:ext cx="62550" cy="709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61" h="21600" fill="norm" stroke="1" extrusionOk="0">
                      <a:moveTo>
                        <a:pt x="13943" y="0"/>
                      </a:moveTo>
                      <a:cubicBezTo>
                        <a:pt x="7294" y="0"/>
                        <a:pt x="0" y="17856"/>
                        <a:pt x="0" y="17856"/>
                      </a:cubicBezTo>
                      <a:lnTo>
                        <a:pt x="17369" y="21600"/>
                      </a:lnTo>
                      <a:cubicBezTo>
                        <a:pt x="17369" y="21600"/>
                        <a:pt x="21600" y="2222"/>
                        <a:pt x="14749" y="82"/>
                      </a:cubicBezTo>
                      <a:cubicBezTo>
                        <a:pt x="14467" y="0"/>
                        <a:pt x="14185" y="0"/>
                        <a:pt x="1394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9" name="Google Shape;1902;p55"/>
                <p:cNvSpPr/>
                <p:nvPr/>
              </p:nvSpPr>
              <p:spPr bwMode="auto">
                <a:xfrm>
                  <a:off x="1694567" y="403604"/>
                  <a:ext cx="61630" cy="713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52" h="21600" fill="norm" stroke="1" extrusionOk="0">
                      <a:moveTo>
                        <a:pt x="13193" y="0"/>
                      </a:moveTo>
                      <a:cubicBezTo>
                        <a:pt x="7079" y="0"/>
                        <a:pt x="0" y="17305"/>
                        <a:pt x="0" y="17305"/>
                      </a:cubicBezTo>
                      <a:lnTo>
                        <a:pt x="16854" y="21600"/>
                      </a:lnTo>
                      <a:cubicBezTo>
                        <a:pt x="16854" y="21600"/>
                        <a:pt x="21600" y="2332"/>
                        <a:pt x="14199" y="164"/>
                      </a:cubicBezTo>
                      <a:cubicBezTo>
                        <a:pt x="13877" y="82"/>
                        <a:pt x="13555" y="0"/>
                        <a:pt x="1319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0" name="Google Shape;1903;p55"/>
                <p:cNvSpPr/>
                <p:nvPr/>
              </p:nvSpPr>
              <p:spPr bwMode="auto">
                <a:xfrm>
                  <a:off x="1636214" y="389691"/>
                  <a:ext cx="63410" cy="710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36" h="21600" fill="norm" stroke="1" extrusionOk="0">
                      <a:moveTo>
                        <a:pt x="13588" y="0"/>
                      </a:moveTo>
                      <a:cubicBezTo>
                        <a:pt x="7108" y="0"/>
                        <a:pt x="0" y="17822"/>
                        <a:pt x="0" y="17822"/>
                      </a:cubicBezTo>
                      <a:lnTo>
                        <a:pt x="16966" y="21600"/>
                      </a:lnTo>
                      <a:cubicBezTo>
                        <a:pt x="16966" y="21600"/>
                        <a:pt x="21600" y="2259"/>
                        <a:pt x="14413" y="123"/>
                      </a:cubicBezTo>
                      <a:cubicBezTo>
                        <a:pt x="14138" y="41"/>
                        <a:pt x="13863" y="0"/>
                        <a:pt x="1358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1" name="Google Shape;1904;p55"/>
                <p:cNvSpPr/>
                <p:nvPr/>
              </p:nvSpPr>
              <p:spPr bwMode="auto">
                <a:xfrm>
                  <a:off x="1581509" y="375373"/>
                  <a:ext cx="60454" cy="711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84" h="21600" fill="norm" stroke="1" extrusionOk="0">
                      <a:moveTo>
                        <a:pt x="14001" y="0"/>
                      </a:moveTo>
                      <a:cubicBezTo>
                        <a:pt x="7269" y="0"/>
                        <a:pt x="0" y="17337"/>
                        <a:pt x="0" y="17337"/>
                      </a:cubicBezTo>
                      <a:lnTo>
                        <a:pt x="16727" y="21600"/>
                      </a:lnTo>
                      <a:cubicBezTo>
                        <a:pt x="16727" y="21600"/>
                        <a:pt x="21600" y="1762"/>
                        <a:pt x="15116" y="164"/>
                      </a:cubicBezTo>
                      <a:cubicBezTo>
                        <a:pt x="14744" y="41"/>
                        <a:pt x="14372" y="0"/>
                        <a:pt x="1400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2" name="Google Shape;1905;p55"/>
                <p:cNvSpPr/>
                <p:nvPr/>
              </p:nvSpPr>
              <p:spPr bwMode="auto">
                <a:xfrm>
                  <a:off x="1526668" y="359433"/>
                  <a:ext cx="60144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89" h="21600" fill="norm" stroke="1" extrusionOk="0">
                      <a:moveTo>
                        <a:pt x="13546" y="0"/>
                      </a:moveTo>
                      <a:cubicBezTo>
                        <a:pt x="7269" y="0"/>
                        <a:pt x="0" y="17305"/>
                        <a:pt x="0" y="17305"/>
                      </a:cubicBezTo>
                      <a:lnTo>
                        <a:pt x="16768" y="21600"/>
                      </a:lnTo>
                      <a:cubicBezTo>
                        <a:pt x="16768" y="21600"/>
                        <a:pt x="21600" y="2332"/>
                        <a:pt x="14579" y="164"/>
                      </a:cubicBezTo>
                      <a:cubicBezTo>
                        <a:pt x="14249" y="82"/>
                        <a:pt x="13918" y="0"/>
                        <a:pt x="1354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3" name="Google Shape;1906;p55"/>
                <p:cNvSpPr/>
                <p:nvPr/>
              </p:nvSpPr>
              <p:spPr bwMode="auto">
                <a:xfrm>
                  <a:off x="1468316" y="345116"/>
                  <a:ext cx="61241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89" h="21600" fill="norm" stroke="1" extrusionOk="0">
                      <a:moveTo>
                        <a:pt x="13809" y="0"/>
                      </a:moveTo>
                      <a:cubicBezTo>
                        <a:pt x="7131" y="0"/>
                        <a:pt x="0" y="17843"/>
                        <a:pt x="0" y="17843"/>
                      </a:cubicBezTo>
                      <a:lnTo>
                        <a:pt x="17272" y="21600"/>
                      </a:lnTo>
                      <a:cubicBezTo>
                        <a:pt x="17272" y="21600"/>
                        <a:pt x="21600" y="2368"/>
                        <a:pt x="15128" y="245"/>
                      </a:cubicBezTo>
                      <a:cubicBezTo>
                        <a:pt x="14675" y="82"/>
                        <a:pt x="14263" y="0"/>
                        <a:pt x="1380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4" name="Google Shape;1907;p55"/>
                <p:cNvSpPr/>
                <p:nvPr/>
              </p:nvSpPr>
              <p:spPr bwMode="auto">
                <a:xfrm>
                  <a:off x="1413611" y="330933"/>
                  <a:ext cx="60454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84" h="21600" fill="norm" stroke="1" extrusionOk="0">
                      <a:moveTo>
                        <a:pt x="13753" y="0"/>
                      </a:moveTo>
                      <a:cubicBezTo>
                        <a:pt x="7062" y="0"/>
                        <a:pt x="0" y="16823"/>
                        <a:pt x="0" y="16823"/>
                      </a:cubicBezTo>
                      <a:lnTo>
                        <a:pt x="16727" y="21600"/>
                      </a:lnTo>
                      <a:cubicBezTo>
                        <a:pt x="16727" y="21600"/>
                        <a:pt x="21600" y="1837"/>
                        <a:pt x="15116" y="245"/>
                      </a:cubicBezTo>
                      <a:cubicBezTo>
                        <a:pt x="14662" y="82"/>
                        <a:pt x="14207" y="0"/>
                        <a:pt x="1375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5" name="Google Shape;1908;p55"/>
                <p:cNvSpPr/>
                <p:nvPr/>
              </p:nvSpPr>
              <p:spPr bwMode="auto">
                <a:xfrm>
                  <a:off x="1353502" y="314994"/>
                  <a:ext cx="63656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41" h="21600" fill="norm" stroke="1" extrusionOk="0">
                      <a:moveTo>
                        <a:pt x="13692" y="0"/>
                      </a:moveTo>
                      <a:cubicBezTo>
                        <a:pt x="7633" y="0"/>
                        <a:pt x="0" y="16791"/>
                        <a:pt x="0" y="16791"/>
                      </a:cubicBezTo>
                      <a:lnTo>
                        <a:pt x="16997" y="21600"/>
                      </a:lnTo>
                      <a:cubicBezTo>
                        <a:pt x="16997" y="21600"/>
                        <a:pt x="21600" y="2364"/>
                        <a:pt x="14911" y="245"/>
                      </a:cubicBezTo>
                      <a:cubicBezTo>
                        <a:pt x="14518" y="82"/>
                        <a:pt x="14125" y="0"/>
                        <a:pt x="13692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6" name="Google Shape;1909;p55"/>
                <p:cNvSpPr/>
                <p:nvPr/>
              </p:nvSpPr>
              <p:spPr bwMode="auto">
                <a:xfrm>
                  <a:off x="1298662" y="299055"/>
                  <a:ext cx="62996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759" h="21600" fill="norm" stroke="1" extrusionOk="0">
                      <a:moveTo>
                        <a:pt x="13917" y="0"/>
                      </a:moveTo>
                      <a:cubicBezTo>
                        <a:pt x="7361" y="0"/>
                        <a:pt x="0" y="16791"/>
                        <a:pt x="0" y="16791"/>
                      </a:cubicBezTo>
                      <a:lnTo>
                        <a:pt x="17377" y="21600"/>
                      </a:lnTo>
                      <a:cubicBezTo>
                        <a:pt x="17377" y="21600"/>
                        <a:pt x="21600" y="2405"/>
                        <a:pt x="15285" y="245"/>
                      </a:cubicBezTo>
                      <a:cubicBezTo>
                        <a:pt x="14842" y="82"/>
                        <a:pt x="1436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7" name="Google Shape;1910;p55"/>
                <p:cNvSpPr/>
                <p:nvPr/>
              </p:nvSpPr>
              <p:spPr bwMode="auto">
                <a:xfrm>
                  <a:off x="1240309" y="283252"/>
                  <a:ext cx="64488" cy="7145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16" h="21600" fill="norm" stroke="1" extrusionOk="0">
                      <a:moveTo>
                        <a:pt x="13390" y="0"/>
                      </a:moveTo>
                      <a:cubicBezTo>
                        <a:pt x="7520" y="0"/>
                        <a:pt x="0" y="17313"/>
                        <a:pt x="0" y="17313"/>
                      </a:cubicBezTo>
                      <a:lnTo>
                        <a:pt x="16574" y="21600"/>
                      </a:lnTo>
                      <a:cubicBezTo>
                        <a:pt x="16574" y="21600"/>
                        <a:pt x="21600" y="2368"/>
                        <a:pt x="14579" y="245"/>
                      </a:cubicBezTo>
                      <a:cubicBezTo>
                        <a:pt x="14195" y="41"/>
                        <a:pt x="13812" y="0"/>
                        <a:pt x="1339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8" name="Google Shape;1911;p55"/>
                <p:cNvSpPr/>
                <p:nvPr/>
              </p:nvSpPr>
              <p:spPr bwMode="auto">
                <a:xfrm>
                  <a:off x="1189116" y="269069"/>
                  <a:ext cx="61261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277" h="21600" fill="norm" stroke="1" extrusionOk="0">
                      <a:moveTo>
                        <a:pt x="13500" y="0"/>
                      </a:moveTo>
                      <a:cubicBezTo>
                        <a:pt x="7375" y="0"/>
                        <a:pt x="0" y="16823"/>
                        <a:pt x="0" y="16823"/>
                      </a:cubicBezTo>
                      <a:lnTo>
                        <a:pt x="16361" y="21600"/>
                      </a:lnTo>
                      <a:cubicBezTo>
                        <a:pt x="16361" y="21600"/>
                        <a:pt x="21600" y="1837"/>
                        <a:pt x="14749" y="245"/>
                      </a:cubicBezTo>
                      <a:cubicBezTo>
                        <a:pt x="14346" y="82"/>
                        <a:pt x="13943" y="0"/>
                        <a:pt x="135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9" name="Google Shape;1912;p55"/>
                <p:cNvSpPr/>
                <p:nvPr/>
              </p:nvSpPr>
              <p:spPr bwMode="auto">
                <a:xfrm>
                  <a:off x="1130764" y="251374"/>
                  <a:ext cx="61760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91" h="21600" fill="norm" stroke="1" extrusionOk="0">
                      <a:moveTo>
                        <a:pt x="13917" y="0"/>
                      </a:moveTo>
                      <a:cubicBezTo>
                        <a:pt x="7361" y="0"/>
                        <a:pt x="0" y="16823"/>
                        <a:pt x="0" y="16823"/>
                      </a:cubicBezTo>
                      <a:lnTo>
                        <a:pt x="16331" y="21600"/>
                      </a:lnTo>
                      <a:cubicBezTo>
                        <a:pt x="16331" y="21600"/>
                        <a:pt x="21600" y="1837"/>
                        <a:pt x="15285" y="245"/>
                      </a:cubicBezTo>
                      <a:cubicBezTo>
                        <a:pt x="14802" y="82"/>
                        <a:pt x="1436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0" name="Google Shape;1913;p55"/>
                <p:cNvSpPr/>
                <p:nvPr/>
              </p:nvSpPr>
              <p:spPr bwMode="auto">
                <a:xfrm>
                  <a:off x="1075923" y="235434"/>
                  <a:ext cx="61760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91" h="21600" fill="norm" stroke="1" extrusionOk="0">
                      <a:moveTo>
                        <a:pt x="13917" y="0"/>
                      </a:moveTo>
                      <a:cubicBezTo>
                        <a:pt x="7401" y="0"/>
                        <a:pt x="0" y="16791"/>
                        <a:pt x="0" y="16791"/>
                      </a:cubicBezTo>
                      <a:lnTo>
                        <a:pt x="16331" y="21600"/>
                      </a:lnTo>
                      <a:cubicBezTo>
                        <a:pt x="16331" y="21600"/>
                        <a:pt x="21600" y="2405"/>
                        <a:pt x="15285" y="245"/>
                      </a:cubicBezTo>
                      <a:cubicBezTo>
                        <a:pt x="14842" y="82"/>
                        <a:pt x="1440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1" name="Google Shape;1914;p55"/>
                <p:cNvSpPr/>
                <p:nvPr/>
              </p:nvSpPr>
              <p:spPr bwMode="auto">
                <a:xfrm>
                  <a:off x="1017706" y="217739"/>
                  <a:ext cx="64727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17" h="21600" fill="norm" stroke="1" extrusionOk="0">
                      <a:moveTo>
                        <a:pt x="13836" y="0"/>
                      </a:moveTo>
                      <a:cubicBezTo>
                        <a:pt x="7879" y="0"/>
                        <a:pt x="0" y="16261"/>
                        <a:pt x="0" y="16261"/>
                      </a:cubicBezTo>
                      <a:lnTo>
                        <a:pt x="16565" y="21600"/>
                      </a:lnTo>
                      <a:cubicBezTo>
                        <a:pt x="16565" y="21600"/>
                        <a:pt x="21600" y="2934"/>
                        <a:pt x="15066" y="245"/>
                      </a:cubicBezTo>
                      <a:cubicBezTo>
                        <a:pt x="14682" y="82"/>
                        <a:pt x="14259" y="0"/>
                        <a:pt x="1383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2" name="Google Shape;1915;p55"/>
                <p:cNvSpPr/>
                <p:nvPr/>
              </p:nvSpPr>
              <p:spPr bwMode="auto">
                <a:xfrm>
                  <a:off x="962865" y="199775"/>
                  <a:ext cx="63767" cy="7186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112" h="21600" fill="norm" stroke="1" extrusionOk="0">
                      <a:moveTo>
                        <a:pt x="13658" y="0"/>
                      </a:moveTo>
                      <a:cubicBezTo>
                        <a:pt x="10896" y="0"/>
                        <a:pt x="7596" y="3573"/>
                        <a:pt x="5026" y="6740"/>
                      </a:cubicBezTo>
                      <a:cubicBezTo>
                        <a:pt x="1995" y="11490"/>
                        <a:pt x="0" y="16281"/>
                        <a:pt x="0" y="16281"/>
                      </a:cubicBezTo>
                      <a:cubicBezTo>
                        <a:pt x="5026" y="17337"/>
                        <a:pt x="10551" y="19489"/>
                        <a:pt x="15577" y="21600"/>
                      </a:cubicBezTo>
                      <a:cubicBezTo>
                        <a:pt x="15577" y="21600"/>
                        <a:pt x="21600" y="3005"/>
                        <a:pt x="15078" y="365"/>
                      </a:cubicBezTo>
                      <a:cubicBezTo>
                        <a:pt x="14617" y="122"/>
                        <a:pt x="14157" y="0"/>
                        <a:pt x="1365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3" name="Google Shape;1916;p55"/>
                <p:cNvSpPr/>
                <p:nvPr/>
              </p:nvSpPr>
              <p:spPr bwMode="auto">
                <a:xfrm>
                  <a:off x="908025" y="180325"/>
                  <a:ext cx="63486" cy="7186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58" h="21600" fill="norm" stroke="1" extrusionOk="0">
                      <a:moveTo>
                        <a:pt x="14531" y="0"/>
                      </a:moveTo>
                      <a:cubicBezTo>
                        <a:pt x="11664" y="0"/>
                        <a:pt x="8287" y="3573"/>
                        <a:pt x="5655" y="6740"/>
                      </a:cubicBezTo>
                      <a:cubicBezTo>
                        <a:pt x="2592" y="10962"/>
                        <a:pt x="0" y="15226"/>
                        <a:pt x="0" y="15226"/>
                      </a:cubicBezTo>
                      <a:cubicBezTo>
                        <a:pt x="5145" y="17905"/>
                        <a:pt x="10289" y="19489"/>
                        <a:pt x="15945" y="21600"/>
                      </a:cubicBezTo>
                      <a:cubicBezTo>
                        <a:pt x="15945" y="21600"/>
                        <a:pt x="21600" y="3005"/>
                        <a:pt x="15945" y="365"/>
                      </a:cubicBezTo>
                      <a:cubicBezTo>
                        <a:pt x="15473" y="122"/>
                        <a:pt x="15002" y="0"/>
                        <a:pt x="1453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4" name="Google Shape;1917;p55"/>
                <p:cNvSpPr/>
                <p:nvPr/>
              </p:nvSpPr>
              <p:spPr bwMode="auto">
                <a:xfrm>
                  <a:off x="777848" y="449799"/>
                  <a:ext cx="326442" cy="5354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83" h="21600" fill="norm" stroke="1" extrusionOk="0">
                      <a:moveTo>
                        <a:pt x="16773" y="0"/>
                      </a:moveTo>
                      <a:cubicBezTo>
                        <a:pt x="13912" y="0"/>
                        <a:pt x="10850" y="2327"/>
                        <a:pt x="10919" y="3863"/>
                      </a:cubicBezTo>
                      <a:cubicBezTo>
                        <a:pt x="10919" y="6359"/>
                        <a:pt x="8294" y="15911"/>
                        <a:pt x="7273" y="16843"/>
                      </a:cubicBezTo>
                      <a:cubicBezTo>
                        <a:pt x="6819" y="17208"/>
                        <a:pt x="6278" y="17339"/>
                        <a:pt x="5711" y="17339"/>
                      </a:cubicBezTo>
                      <a:cubicBezTo>
                        <a:pt x="4848" y="17339"/>
                        <a:pt x="3923" y="17028"/>
                        <a:pt x="3164" y="16767"/>
                      </a:cubicBezTo>
                      <a:cubicBezTo>
                        <a:pt x="2955" y="16707"/>
                        <a:pt x="2789" y="16680"/>
                        <a:pt x="2658" y="16680"/>
                      </a:cubicBezTo>
                      <a:cubicBezTo>
                        <a:pt x="1917" y="16680"/>
                        <a:pt x="2248" y="17551"/>
                        <a:pt x="2248" y="17551"/>
                      </a:cubicBezTo>
                      <a:cubicBezTo>
                        <a:pt x="2047" y="17513"/>
                        <a:pt x="1882" y="17491"/>
                        <a:pt x="1751" y="17491"/>
                      </a:cubicBezTo>
                      <a:cubicBezTo>
                        <a:pt x="739" y="17491"/>
                        <a:pt x="1445" y="18554"/>
                        <a:pt x="1445" y="18554"/>
                      </a:cubicBezTo>
                      <a:cubicBezTo>
                        <a:pt x="1297" y="18543"/>
                        <a:pt x="1166" y="18538"/>
                        <a:pt x="1044" y="18538"/>
                      </a:cubicBezTo>
                      <a:cubicBezTo>
                        <a:pt x="-404" y="18538"/>
                        <a:pt x="76" y="19262"/>
                        <a:pt x="76" y="19262"/>
                      </a:cubicBezTo>
                      <a:cubicBezTo>
                        <a:pt x="76" y="19262"/>
                        <a:pt x="1777" y="21600"/>
                        <a:pt x="8328" y="21600"/>
                      </a:cubicBezTo>
                      <a:cubicBezTo>
                        <a:pt x="9367" y="21600"/>
                        <a:pt x="10536" y="21540"/>
                        <a:pt x="11835" y="21404"/>
                      </a:cubicBezTo>
                      <a:cubicBezTo>
                        <a:pt x="21196" y="20407"/>
                        <a:pt x="21083" y="3438"/>
                        <a:pt x="21083" y="3438"/>
                      </a:cubicBezTo>
                      <a:cubicBezTo>
                        <a:pt x="20254" y="894"/>
                        <a:pt x="18544" y="0"/>
                        <a:pt x="16773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5" name="Google Shape;1918;p55"/>
                <p:cNvSpPr/>
                <p:nvPr/>
              </p:nvSpPr>
              <p:spPr bwMode="auto">
                <a:xfrm>
                  <a:off x="1633182" y="540299"/>
                  <a:ext cx="326537" cy="53800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115" h="21600" fill="norm" stroke="1" extrusionOk="0">
                      <a:moveTo>
                        <a:pt x="16686" y="0"/>
                      </a:moveTo>
                      <a:cubicBezTo>
                        <a:pt x="13751" y="0"/>
                        <a:pt x="10598" y="2305"/>
                        <a:pt x="10598" y="3829"/>
                      </a:cubicBezTo>
                      <a:cubicBezTo>
                        <a:pt x="10598" y="6312"/>
                        <a:pt x="8196" y="15895"/>
                        <a:pt x="7166" y="16887"/>
                      </a:cubicBezTo>
                      <a:cubicBezTo>
                        <a:pt x="6712" y="17229"/>
                        <a:pt x="6161" y="17354"/>
                        <a:pt x="5594" y="17354"/>
                      </a:cubicBezTo>
                      <a:cubicBezTo>
                        <a:pt x="4729" y="17354"/>
                        <a:pt x="3812" y="17072"/>
                        <a:pt x="3052" y="16817"/>
                      </a:cubicBezTo>
                      <a:cubicBezTo>
                        <a:pt x="2851" y="16736"/>
                        <a:pt x="2694" y="16703"/>
                        <a:pt x="2571" y="16703"/>
                      </a:cubicBezTo>
                      <a:cubicBezTo>
                        <a:pt x="1934" y="16703"/>
                        <a:pt x="2257" y="17598"/>
                        <a:pt x="2257" y="17598"/>
                      </a:cubicBezTo>
                      <a:cubicBezTo>
                        <a:pt x="2056" y="17554"/>
                        <a:pt x="1890" y="17538"/>
                        <a:pt x="1750" y="17538"/>
                      </a:cubicBezTo>
                      <a:cubicBezTo>
                        <a:pt x="720" y="17538"/>
                        <a:pt x="1340" y="18590"/>
                        <a:pt x="1340" y="18590"/>
                      </a:cubicBezTo>
                      <a:cubicBezTo>
                        <a:pt x="1148" y="18569"/>
                        <a:pt x="991" y="18558"/>
                        <a:pt x="851" y="18558"/>
                      </a:cubicBezTo>
                      <a:cubicBezTo>
                        <a:pt x="-372" y="18558"/>
                        <a:pt x="82" y="19301"/>
                        <a:pt x="82" y="19301"/>
                      </a:cubicBezTo>
                      <a:cubicBezTo>
                        <a:pt x="82" y="19301"/>
                        <a:pt x="1812" y="21600"/>
                        <a:pt x="8406" y="21600"/>
                      </a:cubicBezTo>
                      <a:cubicBezTo>
                        <a:pt x="9402" y="21600"/>
                        <a:pt x="10511" y="21551"/>
                        <a:pt x="11743" y="21426"/>
                      </a:cubicBezTo>
                      <a:cubicBezTo>
                        <a:pt x="21228" y="20434"/>
                        <a:pt x="21114" y="3476"/>
                        <a:pt x="21114" y="3476"/>
                      </a:cubicBezTo>
                      <a:cubicBezTo>
                        <a:pt x="20276" y="906"/>
                        <a:pt x="18520" y="0"/>
                        <a:pt x="16686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6" name="Google Shape;1919;p55"/>
                <p:cNvSpPr/>
                <p:nvPr/>
              </p:nvSpPr>
              <p:spPr bwMode="auto">
                <a:xfrm>
                  <a:off x="0" y="0"/>
                  <a:ext cx="3253595" cy="7988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107" h="21600" fill="norm" stroke="1" extrusionOk="0">
                      <a:moveTo>
                        <a:pt x="3726" y="0"/>
                      </a:moveTo>
                      <a:cubicBezTo>
                        <a:pt x="3134" y="0"/>
                        <a:pt x="3093" y="2852"/>
                        <a:pt x="3093" y="2852"/>
                      </a:cubicBezTo>
                      <a:lnTo>
                        <a:pt x="1006" y="2137"/>
                      </a:lnTo>
                      <a:cubicBezTo>
                        <a:pt x="1006" y="2137"/>
                        <a:pt x="983" y="1037"/>
                        <a:pt x="846" y="847"/>
                      </a:cubicBezTo>
                      <a:cubicBezTo>
                        <a:pt x="832" y="822"/>
                        <a:pt x="817" y="811"/>
                        <a:pt x="803" y="811"/>
                      </a:cubicBezTo>
                      <a:cubicBezTo>
                        <a:pt x="671" y="811"/>
                        <a:pt x="559" y="1706"/>
                        <a:pt x="559" y="1706"/>
                      </a:cubicBezTo>
                      <a:cubicBezTo>
                        <a:pt x="559" y="1706"/>
                        <a:pt x="422" y="657"/>
                        <a:pt x="279" y="657"/>
                      </a:cubicBezTo>
                      <a:cubicBezTo>
                        <a:pt x="245" y="657"/>
                        <a:pt x="213" y="712"/>
                        <a:pt x="181" y="847"/>
                      </a:cubicBezTo>
                      <a:cubicBezTo>
                        <a:pt x="9" y="1468"/>
                        <a:pt x="-106" y="3999"/>
                        <a:pt x="146" y="7440"/>
                      </a:cubicBezTo>
                      <a:cubicBezTo>
                        <a:pt x="1889" y="10307"/>
                        <a:pt x="3219" y="10643"/>
                        <a:pt x="3219" y="10643"/>
                      </a:cubicBezTo>
                      <a:cubicBezTo>
                        <a:pt x="3219" y="10643"/>
                        <a:pt x="3276" y="11647"/>
                        <a:pt x="3586" y="12458"/>
                      </a:cubicBezTo>
                      <a:cubicBezTo>
                        <a:pt x="4699" y="15566"/>
                        <a:pt x="8780" y="20486"/>
                        <a:pt x="12621" y="21443"/>
                      </a:cubicBezTo>
                      <a:cubicBezTo>
                        <a:pt x="13041" y="21553"/>
                        <a:pt x="13461" y="21600"/>
                        <a:pt x="13877" y="21600"/>
                      </a:cubicBezTo>
                      <a:cubicBezTo>
                        <a:pt x="16206" y="21600"/>
                        <a:pt x="18381" y="20081"/>
                        <a:pt x="19500" y="19149"/>
                      </a:cubicBezTo>
                      <a:cubicBezTo>
                        <a:pt x="20780" y="15727"/>
                        <a:pt x="21494" y="12593"/>
                        <a:pt x="20888" y="12593"/>
                      </a:cubicBezTo>
                      <a:cubicBezTo>
                        <a:pt x="20841" y="12593"/>
                        <a:pt x="20789" y="12612"/>
                        <a:pt x="20727" y="12648"/>
                      </a:cubicBezTo>
                      <a:cubicBezTo>
                        <a:pt x="20648" y="12692"/>
                        <a:pt x="19099" y="15241"/>
                        <a:pt x="16849" y="15241"/>
                      </a:cubicBezTo>
                      <a:cubicBezTo>
                        <a:pt x="16464" y="15241"/>
                        <a:pt x="16059" y="15165"/>
                        <a:pt x="15636" y="14993"/>
                      </a:cubicBezTo>
                      <a:cubicBezTo>
                        <a:pt x="12736" y="13795"/>
                        <a:pt x="7496" y="9306"/>
                        <a:pt x="5879" y="5099"/>
                      </a:cubicBezTo>
                      <a:cubicBezTo>
                        <a:pt x="5879" y="5099"/>
                        <a:pt x="6028" y="2568"/>
                        <a:pt x="5478" y="1658"/>
                      </a:cubicBezTo>
                      <a:cubicBezTo>
                        <a:pt x="5407" y="1545"/>
                        <a:pt x="5338" y="1494"/>
                        <a:pt x="5272" y="1494"/>
                      </a:cubicBezTo>
                      <a:cubicBezTo>
                        <a:pt x="4811" y="1494"/>
                        <a:pt x="4469" y="3904"/>
                        <a:pt x="4469" y="3904"/>
                      </a:cubicBezTo>
                      <a:cubicBezTo>
                        <a:pt x="4469" y="3904"/>
                        <a:pt x="4537" y="464"/>
                        <a:pt x="3838" y="33"/>
                      </a:cubicBezTo>
                      <a:cubicBezTo>
                        <a:pt x="3799" y="11"/>
                        <a:pt x="3762" y="0"/>
                        <a:pt x="3726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7" name="Google Shape;1920;p55"/>
                <p:cNvSpPr/>
                <p:nvPr/>
              </p:nvSpPr>
              <p:spPr bwMode="auto">
                <a:xfrm>
                  <a:off x="22608" y="278659"/>
                  <a:ext cx="1689655" cy="7211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cubicBezTo>
                        <a:pt x="0" y="53"/>
                        <a:pt x="22" y="162"/>
                        <a:pt x="22" y="267"/>
                      </a:cubicBezTo>
                      <a:cubicBezTo>
                        <a:pt x="565" y="4288"/>
                        <a:pt x="2507" y="8524"/>
                        <a:pt x="7026" y="13343"/>
                      </a:cubicBezTo>
                      <a:cubicBezTo>
                        <a:pt x="10348" y="16939"/>
                        <a:pt x="16539" y="20487"/>
                        <a:pt x="21600" y="21600"/>
                      </a:cubicBezTo>
                      <a:cubicBezTo>
                        <a:pt x="20560" y="21070"/>
                        <a:pt x="19476" y="20807"/>
                        <a:pt x="18481" y="20010"/>
                      </a:cubicBezTo>
                      <a:cubicBezTo>
                        <a:pt x="12246" y="16304"/>
                        <a:pt x="6011" y="10960"/>
                        <a:pt x="1378" y="1113"/>
                      </a:cubicBezTo>
                      <a:cubicBezTo>
                        <a:pt x="927" y="797"/>
                        <a:pt x="475" y="372"/>
                        <a:pt x="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8" name="Google Shape;1921;p55"/>
                <p:cNvSpPr/>
                <p:nvPr/>
              </p:nvSpPr>
              <p:spPr bwMode="auto">
                <a:xfrm>
                  <a:off x="128642" y="315805"/>
                  <a:ext cx="2873857" cy="6972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0" y="0"/>
                      </a:moveTo>
                      <a:cubicBezTo>
                        <a:pt x="2723" y="10185"/>
                        <a:pt x="6390" y="15713"/>
                        <a:pt x="10056" y="19545"/>
                      </a:cubicBezTo>
                      <a:cubicBezTo>
                        <a:pt x="10667" y="20370"/>
                        <a:pt x="11291" y="20642"/>
                        <a:pt x="11903" y="21190"/>
                      </a:cubicBezTo>
                      <a:cubicBezTo>
                        <a:pt x="12538" y="21454"/>
                        <a:pt x="13139" y="21600"/>
                        <a:pt x="13689" y="21600"/>
                      </a:cubicBezTo>
                      <a:cubicBezTo>
                        <a:pt x="14047" y="21600"/>
                        <a:pt x="14383" y="21537"/>
                        <a:pt x="14692" y="21408"/>
                      </a:cubicBezTo>
                      <a:cubicBezTo>
                        <a:pt x="16299" y="20751"/>
                        <a:pt x="18757" y="19219"/>
                        <a:pt x="20895" y="14018"/>
                      </a:cubicBezTo>
                      <a:cubicBezTo>
                        <a:pt x="21148" y="13415"/>
                        <a:pt x="21387" y="12813"/>
                        <a:pt x="21600" y="12265"/>
                      </a:cubicBezTo>
                      <a:cubicBezTo>
                        <a:pt x="20304" y="13286"/>
                        <a:pt x="17775" y="15018"/>
                        <a:pt x="15082" y="15018"/>
                      </a:cubicBezTo>
                      <a:cubicBezTo>
                        <a:pt x="14601" y="15018"/>
                        <a:pt x="14115" y="14964"/>
                        <a:pt x="13629" y="14838"/>
                      </a:cubicBezTo>
                      <a:cubicBezTo>
                        <a:pt x="9206" y="13742"/>
                        <a:pt x="4477" y="8160"/>
                        <a:pt x="3188" y="4599"/>
                      </a:cubicBezTo>
                      <a:cubicBezTo>
                        <a:pt x="2829" y="3561"/>
                        <a:pt x="2763" y="2465"/>
                        <a:pt x="2763" y="2465"/>
                      </a:cubicBezTo>
                      <a:cubicBezTo>
                        <a:pt x="2763" y="2465"/>
                        <a:pt x="1620" y="2134"/>
                        <a:pt x="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9" name="Google Shape;1922;p55"/>
                <p:cNvSpPr/>
                <p:nvPr/>
              </p:nvSpPr>
              <p:spPr bwMode="auto">
                <a:xfrm>
                  <a:off x="414977" y="388340"/>
                  <a:ext cx="67157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fill="norm" stroke="1" extrusionOk="0">
                      <a:moveTo>
                        <a:pt x="8" y="0"/>
                      </a:moveTo>
                      <a:cubicBezTo>
                        <a:pt x="8" y="0"/>
                        <a:pt x="-543" y="17972"/>
                        <a:pt x="7758" y="21266"/>
                      </a:cubicBezTo>
                      <a:cubicBezTo>
                        <a:pt x="8266" y="21475"/>
                        <a:pt x="8775" y="21600"/>
                        <a:pt x="9283" y="21600"/>
                      </a:cubicBezTo>
                      <a:cubicBezTo>
                        <a:pt x="16229" y="21600"/>
                        <a:pt x="21057" y="1626"/>
                        <a:pt x="21057" y="1626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0" name="Google Shape;1923;p55"/>
                <p:cNvSpPr/>
                <p:nvPr/>
              </p:nvSpPr>
              <p:spPr bwMode="auto">
                <a:xfrm>
                  <a:off x="337174" y="379425"/>
                  <a:ext cx="67157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fill="norm" stroke="1" extrusionOk="0">
                      <a:moveTo>
                        <a:pt x="8" y="0"/>
                      </a:moveTo>
                      <a:cubicBezTo>
                        <a:pt x="8" y="0"/>
                        <a:pt x="-543" y="18014"/>
                        <a:pt x="7758" y="21266"/>
                      </a:cubicBezTo>
                      <a:cubicBezTo>
                        <a:pt x="8309" y="21517"/>
                        <a:pt x="8775" y="21600"/>
                        <a:pt x="9283" y="21600"/>
                      </a:cubicBezTo>
                      <a:cubicBezTo>
                        <a:pt x="16229" y="21600"/>
                        <a:pt x="21057" y="1626"/>
                        <a:pt x="21057" y="1626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1" name="Google Shape;1924;p55"/>
                <p:cNvSpPr/>
                <p:nvPr/>
              </p:nvSpPr>
              <p:spPr bwMode="auto">
                <a:xfrm>
                  <a:off x="273553" y="363486"/>
                  <a:ext cx="67158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fill="norm" stroke="1" extrusionOk="0">
                      <a:moveTo>
                        <a:pt x="8" y="0"/>
                      </a:moveTo>
                      <a:cubicBezTo>
                        <a:pt x="8" y="0"/>
                        <a:pt x="-543" y="18014"/>
                        <a:pt x="7758" y="21308"/>
                      </a:cubicBezTo>
                      <a:cubicBezTo>
                        <a:pt x="8266" y="21517"/>
                        <a:pt x="8775" y="21600"/>
                        <a:pt x="9283" y="21600"/>
                      </a:cubicBezTo>
                      <a:cubicBezTo>
                        <a:pt x="16229" y="21600"/>
                        <a:pt x="21057" y="1668"/>
                        <a:pt x="21057" y="1668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2" name="Google Shape;1925;p55"/>
                <p:cNvSpPr/>
                <p:nvPr/>
              </p:nvSpPr>
              <p:spPr bwMode="auto">
                <a:xfrm>
                  <a:off x="204535" y="340524"/>
                  <a:ext cx="65532" cy="7739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547" h="21600" fill="norm" stroke="1" extrusionOk="0">
                      <a:moveTo>
                        <a:pt x="48" y="0"/>
                      </a:moveTo>
                      <a:cubicBezTo>
                        <a:pt x="48" y="0"/>
                        <a:pt x="-1053" y="18245"/>
                        <a:pt x="7248" y="21223"/>
                      </a:cubicBezTo>
                      <a:cubicBezTo>
                        <a:pt x="7841" y="21487"/>
                        <a:pt x="8392" y="21600"/>
                        <a:pt x="8942" y="21600"/>
                      </a:cubicBezTo>
                      <a:cubicBezTo>
                        <a:pt x="15803" y="21600"/>
                        <a:pt x="20547" y="3468"/>
                        <a:pt x="20547" y="3468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3" name="Google Shape;1926;p55"/>
                <p:cNvSpPr/>
                <p:nvPr/>
              </p:nvSpPr>
              <p:spPr bwMode="auto">
                <a:xfrm>
                  <a:off x="133756" y="319317"/>
                  <a:ext cx="65666" cy="788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549" h="21600" fill="norm" stroke="1" extrusionOk="0">
                      <a:moveTo>
                        <a:pt x="48" y="0"/>
                      </a:moveTo>
                      <a:cubicBezTo>
                        <a:pt x="48" y="0"/>
                        <a:pt x="-1051" y="18419"/>
                        <a:pt x="7234" y="21304"/>
                      </a:cubicBezTo>
                      <a:cubicBezTo>
                        <a:pt x="7783" y="21489"/>
                        <a:pt x="8291" y="21600"/>
                        <a:pt x="8756" y="21600"/>
                      </a:cubicBezTo>
                      <a:cubicBezTo>
                        <a:pt x="15730" y="21600"/>
                        <a:pt x="20549" y="3884"/>
                        <a:pt x="20549" y="3884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4" name="Google Shape;1927;p55"/>
                <p:cNvSpPr/>
                <p:nvPr/>
              </p:nvSpPr>
              <p:spPr bwMode="auto">
                <a:xfrm>
                  <a:off x="68107" y="301622"/>
                  <a:ext cx="64048" cy="788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082" h="21600" fill="norm" stroke="1" extrusionOk="0">
                      <a:moveTo>
                        <a:pt x="134" y="0"/>
                      </a:moveTo>
                      <a:cubicBezTo>
                        <a:pt x="134" y="37"/>
                        <a:pt x="-1518" y="18419"/>
                        <a:pt x="6783" y="21304"/>
                      </a:cubicBezTo>
                      <a:cubicBezTo>
                        <a:pt x="7291" y="21489"/>
                        <a:pt x="7800" y="21600"/>
                        <a:pt x="8308" y="21600"/>
                      </a:cubicBezTo>
                      <a:cubicBezTo>
                        <a:pt x="15254" y="21600"/>
                        <a:pt x="20082" y="3884"/>
                        <a:pt x="20082" y="3884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5" name="Google Shape;1928;p55"/>
                <p:cNvSpPr/>
                <p:nvPr/>
              </p:nvSpPr>
              <p:spPr bwMode="auto">
                <a:xfrm>
                  <a:off x="14130" y="279064"/>
                  <a:ext cx="575794" cy="12251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23" h="21600" fill="norm" stroke="1" extrusionOk="0">
                      <a:moveTo>
                        <a:pt x="226" y="0"/>
                      </a:moveTo>
                      <a:cubicBezTo>
                        <a:pt x="120" y="0"/>
                        <a:pt x="54" y="429"/>
                        <a:pt x="54" y="881"/>
                      </a:cubicBezTo>
                      <a:cubicBezTo>
                        <a:pt x="-77" y="1810"/>
                        <a:pt x="54" y="2429"/>
                        <a:pt x="186" y="2429"/>
                      </a:cubicBezTo>
                      <a:cubicBezTo>
                        <a:pt x="781" y="3358"/>
                        <a:pt x="11349" y="18957"/>
                        <a:pt x="16237" y="21124"/>
                      </a:cubicBezTo>
                      <a:cubicBezTo>
                        <a:pt x="16600" y="21433"/>
                        <a:pt x="16933" y="21600"/>
                        <a:pt x="17231" y="21600"/>
                      </a:cubicBezTo>
                      <a:cubicBezTo>
                        <a:pt x="17529" y="21600"/>
                        <a:pt x="17792" y="21433"/>
                        <a:pt x="18024" y="21124"/>
                      </a:cubicBezTo>
                      <a:cubicBezTo>
                        <a:pt x="21523" y="18957"/>
                        <a:pt x="21523" y="5239"/>
                        <a:pt x="21523" y="5239"/>
                      </a:cubicBezTo>
                      <a:cubicBezTo>
                        <a:pt x="21523" y="4620"/>
                        <a:pt x="21326" y="3977"/>
                        <a:pt x="21260" y="3977"/>
                      </a:cubicBezTo>
                      <a:cubicBezTo>
                        <a:pt x="21064" y="3977"/>
                        <a:pt x="20998" y="4930"/>
                        <a:pt x="20998" y="5239"/>
                      </a:cubicBezTo>
                      <a:cubicBezTo>
                        <a:pt x="20998" y="5549"/>
                        <a:pt x="20998" y="16456"/>
                        <a:pt x="17958" y="18957"/>
                      </a:cubicBezTo>
                      <a:cubicBezTo>
                        <a:pt x="17797" y="19052"/>
                        <a:pt x="17610" y="19099"/>
                        <a:pt x="17398" y="19099"/>
                      </a:cubicBezTo>
                      <a:cubicBezTo>
                        <a:pt x="13343" y="19099"/>
                        <a:pt x="509" y="238"/>
                        <a:pt x="382" y="238"/>
                      </a:cubicBezTo>
                      <a:cubicBezTo>
                        <a:pt x="327" y="71"/>
                        <a:pt x="27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6" name="Google Shape;1929;p55"/>
                <p:cNvSpPr/>
                <p:nvPr/>
              </p:nvSpPr>
              <p:spPr bwMode="auto">
                <a:xfrm>
                  <a:off x="752329" y="137371"/>
                  <a:ext cx="45175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37" h="21600" fill="norm" stroke="1" extrusionOk="0">
                      <a:moveTo>
                        <a:pt x="11665" y="0"/>
                      </a:moveTo>
                      <a:cubicBezTo>
                        <a:pt x="6295" y="0"/>
                        <a:pt x="1633" y="4287"/>
                        <a:pt x="98" y="9687"/>
                      </a:cubicBezTo>
                      <a:cubicBezTo>
                        <a:pt x="-669" y="15623"/>
                        <a:pt x="3167" y="20487"/>
                        <a:pt x="7829" y="21559"/>
                      </a:cubicBezTo>
                      <a:cubicBezTo>
                        <a:pt x="8124" y="21600"/>
                        <a:pt x="8361" y="21600"/>
                        <a:pt x="8656" y="21600"/>
                      </a:cubicBezTo>
                      <a:cubicBezTo>
                        <a:pt x="13790" y="21600"/>
                        <a:pt x="18688" y="16942"/>
                        <a:pt x="19397" y="11295"/>
                      </a:cubicBezTo>
                      <a:cubicBezTo>
                        <a:pt x="20931" y="5359"/>
                        <a:pt x="17095" y="536"/>
                        <a:pt x="1166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7" name="Google Shape;1930;p55"/>
                <p:cNvSpPr/>
                <p:nvPr/>
              </p:nvSpPr>
              <p:spPr bwMode="auto">
                <a:xfrm>
                  <a:off x="543218" y="79018"/>
                  <a:ext cx="45175" cy="7078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37" h="21600" fill="norm" stroke="1" extrusionOk="0">
                      <a:moveTo>
                        <a:pt x="11908" y="0"/>
                      </a:moveTo>
                      <a:cubicBezTo>
                        <a:pt x="6537" y="0"/>
                        <a:pt x="1108" y="4287"/>
                        <a:pt x="340" y="10223"/>
                      </a:cubicBezTo>
                      <a:cubicBezTo>
                        <a:pt x="-1194" y="16159"/>
                        <a:pt x="2642" y="21023"/>
                        <a:pt x="8072" y="21559"/>
                      </a:cubicBezTo>
                      <a:cubicBezTo>
                        <a:pt x="8308" y="21600"/>
                        <a:pt x="8603" y="21600"/>
                        <a:pt x="8839" y="21600"/>
                      </a:cubicBezTo>
                      <a:cubicBezTo>
                        <a:pt x="13265" y="21600"/>
                        <a:pt x="18163" y="17437"/>
                        <a:pt x="19639" y="11336"/>
                      </a:cubicBezTo>
                      <a:cubicBezTo>
                        <a:pt x="20406" y="5400"/>
                        <a:pt x="16570" y="536"/>
                        <a:pt x="119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8" name="Google Shape;1931;p55"/>
                <p:cNvSpPr/>
                <p:nvPr/>
              </p:nvSpPr>
              <p:spPr bwMode="auto">
                <a:xfrm>
                  <a:off x="78912" y="98874"/>
                  <a:ext cx="41153" cy="617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3161" h="21600" fill="norm" stroke="1" extrusionOk="0">
                      <a:moveTo>
                        <a:pt x="9598" y="0"/>
                      </a:moveTo>
                      <a:cubicBezTo>
                        <a:pt x="4155" y="0"/>
                        <a:pt x="-5911" y="20466"/>
                        <a:pt x="4587" y="21505"/>
                      </a:cubicBezTo>
                      <a:cubicBezTo>
                        <a:pt x="4889" y="21553"/>
                        <a:pt x="5148" y="21600"/>
                        <a:pt x="5451" y="21600"/>
                      </a:cubicBezTo>
                      <a:cubicBezTo>
                        <a:pt x="9900" y="21600"/>
                        <a:pt x="15689" y="12761"/>
                        <a:pt x="11974" y="2316"/>
                      </a:cubicBezTo>
                      <a:cubicBezTo>
                        <a:pt x="11412" y="709"/>
                        <a:pt x="10591" y="0"/>
                        <a:pt x="959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9" name="Google Shape;1932;p55"/>
                <p:cNvSpPr/>
                <p:nvPr/>
              </p:nvSpPr>
              <p:spPr bwMode="auto">
                <a:xfrm>
                  <a:off x="22797" y="91715"/>
                  <a:ext cx="35393" cy="633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3162" h="21600" fill="norm" stroke="1" extrusionOk="0">
                      <a:moveTo>
                        <a:pt x="5556" y="0"/>
                      </a:moveTo>
                      <a:cubicBezTo>
                        <a:pt x="4702" y="0"/>
                        <a:pt x="3898" y="507"/>
                        <a:pt x="3195" y="1704"/>
                      </a:cubicBezTo>
                      <a:cubicBezTo>
                        <a:pt x="-3335" y="10731"/>
                        <a:pt x="1236" y="20357"/>
                        <a:pt x="7164" y="21554"/>
                      </a:cubicBezTo>
                      <a:cubicBezTo>
                        <a:pt x="7415" y="21600"/>
                        <a:pt x="7666" y="21600"/>
                        <a:pt x="7917" y="21600"/>
                      </a:cubicBezTo>
                      <a:cubicBezTo>
                        <a:pt x="18265" y="21600"/>
                        <a:pt x="11032" y="0"/>
                        <a:pt x="555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0" name="Google Shape;1933;p55"/>
                <p:cNvSpPr/>
                <p:nvPr/>
              </p:nvSpPr>
              <p:spPr bwMode="auto">
                <a:xfrm>
                  <a:off x="688884" y="343630"/>
                  <a:ext cx="217434" cy="9860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66" h="21600" fill="norm" stroke="1" extrusionOk="0">
                      <a:moveTo>
                        <a:pt x="11683" y="0"/>
                      </a:moveTo>
                      <a:cubicBezTo>
                        <a:pt x="11194" y="0"/>
                        <a:pt x="10706" y="30"/>
                        <a:pt x="10204" y="118"/>
                      </a:cubicBezTo>
                      <a:cubicBezTo>
                        <a:pt x="4325" y="1272"/>
                        <a:pt x="-167" y="7072"/>
                        <a:pt x="5" y="12871"/>
                      </a:cubicBezTo>
                      <a:cubicBezTo>
                        <a:pt x="150" y="17990"/>
                        <a:pt x="4061" y="21600"/>
                        <a:pt x="9001" y="21600"/>
                      </a:cubicBezTo>
                      <a:cubicBezTo>
                        <a:pt x="9675" y="21600"/>
                        <a:pt x="10362" y="21541"/>
                        <a:pt x="11062" y="21393"/>
                      </a:cubicBezTo>
                      <a:cubicBezTo>
                        <a:pt x="16941" y="20624"/>
                        <a:pt x="21433" y="14824"/>
                        <a:pt x="21261" y="8995"/>
                      </a:cubicBezTo>
                      <a:cubicBezTo>
                        <a:pt x="20944" y="3699"/>
                        <a:pt x="16875" y="0"/>
                        <a:pt x="1168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1" name="Google Shape;1934;p55"/>
                <p:cNvSpPr/>
                <p:nvPr/>
              </p:nvSpPr>
              <p:spPr bwMode="auto">
                <a:xfrm>
                  <a:off x="1758632" y="608242"/>
                  <a:ext cx="326573" cy="5361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83" h="21600" fill="norm" stroke="1" extrusionOk="0">
                      <a:moveTo>
                        <a:pt x="16661" y="0"/>
                      </a:moveTo>
                      <a:cubicBezTo>
                        <a:pt x="13740" y="0"/>
                        <a:pt x="10627" y="2280"/>
                        <a:pt x="10697" y="3815"/>
                      </a:cubicBezTo>
                      <a:cubicBezTo>
                        <a:pt x="10697" y="6307"/>
                        <a:pt x="8299" y="15918"/>
                        <a:pt x="7279" y="16844"/>
                      </a:cubicBezTo>
                      <a:cubicBezTo>
                        <a:pt x="6825" y="17208"/>
                        <a:pt x="6284" y="17344"/>
                        <a:pt x="5718" y="17344"/>
                      </a:cubicBezTo>
                      <a:cubicBezTo>
                        <a:pt x="4854" y="17344"/>
                        <a:pt x="3930" y="17034"/>
                        <a:pt x="3163" y="16773"/>
                      </a:cubicBezTo>
                      <a:cubicBezTo>
                        <a:pt x="2962" y="16707"/>
                        <a:pt x="2796" y="16680"/>
                        <a:pt x="2666" y="16680"/>
                      </a:cubicBezTo>
                      <a:cubicBezTo>
                        <a:pt x="1924" y="16680"/>
                        <a:pt x="2256" y="17556"/>
                        <a:pt x="2256" y="17556"/>
                      </a:cubicBezTo>
                      <a:cubicBezTo>
                        <a:pt x="2055" y="17513"/>
                        <a:pt x="1889" y="17497"/>
                        <a:pt x="1750" y="17497"/>
                      </a:cubicBezTo>
                      <a:cubicBezTo>
                        <a:pt x="721" y="17497"/>
                        <a:pt x="1340" y="18552"/>
                        <a:pt x="1340" y="18552"/>
                      </a:cubicBezTo>
                      <a:cubicBezTo>
                        <a:pt x="1201" y="18541"/>
                        <a:pt x="1078" y="18536"/>
                        <a:pt x="965" y="18536"/>
                      </a:cubicBezTo>
                      <a:cubicBezTo>
                        <a:pt x="-404" y="18536"/>
                        <a:pt x="84" y="19265"/>
                        <a:pt x="84" y="19265"/>
                      </a:cubicBezTo>
                      <a:cubicBezTo>
                        <a:pt x="84" y="19265"/>
                        <a:pt x="1785" y="21600"/>
                        <a:pt x="8334" y="21600"/>
                      </a:cubicBezTo>
                      <a:cubicBezTo>
                        <a:pt x="9371" y="21600"/>
                        <a:pt x="10540" y="21540"/>
                        <a:pt x="11839" y="21404"/>
                      </a:cubicBezTo>
                      <a:cubicBezTo>
                        <a:pt x="21196" y="20403"/>
                        <a:pt x="21083" y="3456"/>
                        <a:pt x="21083" y="3456"/>
                      </a:cubicBezTo>
                      <a:cubicBezTo>
                        <a:pt x="20245" y="903"/>
                        <a:pt x="18493" y="0"/>
                        <a:pt x="16661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2" name="Google Shape;1935;p55"/>
                <p:cNvSpPr/>
                <p:nvPr/>
              </p:nvSpPr>
              <p:spPr bwMode="auto">
                <a:xfrm>
                  <a:off x="415114" y="176137"/>
                  <a:ext cx="46931" cy="424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45" h="21600" fill="norm" stroke="1" extrusionOk="0">
                      <a:moveTo>
                        <a:pt x="15107" y="0"/>
                      </a:moveTo>
                      <a:cubicBezTo>
                        <a:pt x="12903" y="0"/>
                        <a:pt x="3535" y="0"/>
                        <a:pt x="670" y="4540"/>
                      </a:cubicBezTo>
                      <a:cubicBezTo>
                        <a:pt x="-1479" y="9011"/>
                        <a:pt x="2103" y="16234"/>
                        <a:pt x="3535" y="18917"/>
                      </a:cubicBezTo>
                      <a:cubicBezTo>
                        <a:pt x="4637" y="21187"/>
                        <a:pt x="7888" y="21600"/>
                        <a:pt x="10643" y="21600"/>
                      </a:cubicBezTo>
                      <a:cubicBezTo>
                        <a:pt x="12517" y="21600"/>
                        <a:pt x="14170" y="21462"/>
                        <a:pt x="14886" y="21462"/>
                      </a:cubicBezTo>
                      <a:cubicBezTo>
                        <a:pt x="15217" y="21462"/>
                        <a:pt x="15327" y="21462"/>
                        <a:pt x="15107" y="21600"/>
                      </a:cubicBezTo>
                      <a:cubicBezTo>
                        <a:pt x="17972" y="20706"/>
                        <a:pt x="20121" y="16234"/>
                        <a:pt x="18688" y="14446"/>
                      </a:cubicBezTo>
                      <a:cubicBezTo>
                        <a:pt x="17972" y="13552"/>
                        <a:pt x="17972" y="0"/>
                        <a:pt x="15107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3" name="Google Shape;1936;p55"/>
                <p:cNvSpPr/>
                <p:nvPr/>
              </p:nvSpPr>
              <p:spPr bwMode="auto">
                <a:xfrm>
                  <a:off x="454689" y="141963"/>
                  <a:ext cx="22866" cy="172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55" h="21600" fill="norm" stroke="1" extrusionOk="0">
                      <a:moveTo>
                        <a:pt x="11481" y="0"/>
                      </a:moveTo>
                      <a:cubicBezTo>
                        <a:pt x="7183" y="0"/>
                        <a:pt x="791" y="3037"/>
                        <a:pt x="791" y="3037"/>
                      </a:cubicBezTo>
                      <a:cubicBezTo>
                        <a:pt x="-2074" y="7425"/>
                        <a:pt x="3657" y="14006"/>
                        <a:pt x="5089" y="18563"/>
                      </a:cubicBezTo>
                      <a:cubicBezTo>
                        <a:pt x="7183" y="20081"/>
                        <a:pt x="12032" y="21600"/>
                        <a:pt x="15228" y="21600"/>
                      </a:cubicBezTo>
                      <a:cubicBezTo>
                        <a:pt x="16661" y="21600"/>
                        <a:pt x="17653" y="21263"/>
                        <a:pt x="18093" y="20756"/>
                      </a:cubicBezTo>
                      <a:cubicBezTo>
                        <a:pt x="19526" y="16200"/>
                        <a:pt x="18093" y="11813"/>
                        <a:pt x="15228" y="3037"/>
                      </a:cubicBezTo>
                      <a:cubicBezTo>
                        <a:pt x="15228" y="844"/>
                        <a:pt x="13575" y="0"/>
                        <a:pt x="11481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4" name="Google Shape;1937;p55"/>
                <p:cNvSpPr/>
                <p:nvPr/>
              </p:nvSpPr>
              <p:spPr bwMode="auto">
                <a:xfrm>
                  <a:off x="383514" y="148312"/>
                  <a:ext cx="17052" cy="166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039" h="21600" fill="norm" stroke="1" extrusionOk="0">
                      <a:moveTo>
                        <a:pt x="10051" y="0"/>
                      </a:moveTo>
                      <a:cubicBezTo>
                        <a:pt x="8400" y="0"/>
                        <a:pt x="6367" y="702"/>
                        <a:pt x="2936" y="1756"/>
                      </a:cubicBezTo>
                      <a:cubicBezTo>
                        <a:pt x="-3671" y="1756"/>
                        <a:pt x="2936" y="15629"/>
                        <a:pt x="2936" y="15629"/>
                      </a:cubicBezTo>
                      <a:cubicBezTo>
                        <a:pt x="4080" y="20020"/>
                        <a:pt x="7129" y="21600"/>
                        <a:pt x="9670" y="21600"/>
                      </a:cubicBezTo>
                      <a:cubicBezTo>
                        <a:pt x="11068" y="21600"/>
                        <a:pt x="12338" y="21073"/>
                        <a:pt x="12974" y="20195"/>
                      </a:cubicBezTo>
                      <a:cubicBezTo>
                        <a:pt x="14625" y="15629"/>
                        <a:pt x="17929" y="4039"/>
                        <a:pt x="14625" y="1756"/>
                      </a:cubicBezTo>
                      <a:cubicBezTo>
                        <a:pt x="12974" y="702"/>
                        <a:pt x="11703" y="0"/>
                        <a:pt x="10051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5" name="Google Shape;1938;p55"/>
                <p:cNvSpPr/>
                <p:nvPr/>
              </p:nvSpPr>
              <p:spPr bwMode="auto">
                <a:xfrm>
                  <a:off x="414294" y="137371"/>
                  <a:ext cx="32724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97" h="21600" fill="norm" stroke="1" extrusionOk="0">
                      <a:moveTo>
                        <a:pt x="11764" y="0"/>
                      </a:moveTo>
                      <a:cubicBezTo>
                        <a:pt x="8690" y="0"/>
                        <a:pt x="413" y="9828"/>
                        <a:pt x="413" y="9828"/>
                      </a:cubicBezTo>
                      <a:cubicBezTo>
                        <a:pt x="-1637" y="16956"/>
                        <a:pt x="4512" y="21168"/>
                        <a:pt x="6562" y="21168"/>
                      </a:cubicBezTo>
                      <a:cubicBezTo>
                        <a:pt x="8217" y="21168"/>
                        <a:pt x="10030" y="21600"/>
                        <a:pt x="11843" y="21600"/>
                      </a:cubicBezTo>
                      <a:cubicBezTo>
                        <a:pt x="14524" y="21600"/>
                        <a:pt x="17125" y="20628"/>
                        <a:pt x="18938" y="15552"/>
                      </a:cubicBezTo>
                      <a:cubicBezTo>
                        <a:pt x="19963" y="7020"/>
                        <a:pt x="15864" y="0"/>
                        <a:pt x="11764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6" name="Google Shape;1939;p55"/>
                <p:cNvSpPr/>
                <p:nvPr/>
              </p:nvSpPr>
              <p:spPr bwMode="auto">
                <a:xfrm>
                  <a:off x="377627" y="176137"/>
                  <a:ext cx="30970" cy="266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02" h="21600" fill="norm" stroke="1" extrusionOk="0">
                      <a:moveTo>
                        <a:pt x="8054" y="0"/>
                      </a:moveTo>
                      <a:cubicBezTo>
                        <a:pt x="4757" y="0"/>
                        <a:pt x="964" y="768"/>
                        <a:pt x="140" y="7237"/>
                      </a:cubicBezTo>
                      <a:cubicBezTo>
                        <a:pt x="-932" y="15789"/>
                        <a:pt x="4427" y="21600"/>
                        <a:pt x="7724" y="21600"/>
                      </a:cubicBezTo>
                      <a:cubicBezTo>
                        <a:pt x="12012" y="21600"/>
                        <a:pt x="18524" y="8662"/>
                        <a:pt x="18524" y="8662"/>
                      </a:cubicBezTo>
                      <a:cubicBezTo>
                        <a:pt x="20668" y="1535"/>
                        <a:pt x="13083" y="0"/>
                        <a:pt x="10940" y="0"/>
                      </a:cubicBezTo>
                      <a:cubicBezTo>
                        <a:pt x="10115" y="0"/>
                        <a:pt x="9126" y="0"/>
                        <a:pt x="805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7" name="Google Shape;1940;p55"/>
                <p:cNvSpPr/>
                <p:nvPr/>
              </p:nvSpPr>
              <p:spPr bwMode="auto">
                <a:xfrm>
                  <a:off x="320390" y="156822"/>
                  <a:ext cx="47267" cy="424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33" h="21600" fill="norm" stroke="1" extrusionOk="0">
                      <a:moveTo>
                        <a:pt x="15468" y="0"/>
                      </a:moveTo>
                      <a:cubicBezTo>
                        <a:pt x="12610" y="0"/>
                        <a:pt x="3266" y="0"/>
                        <a:pt x="1068" y="4471"/>
                      </a:cubicBezTo>
                      <a:cubicBezTo>
                        <a:pt x="-1790" y="8943"/>
                        <a:pt x="1837" y="15271"/>
                        <a:pt x="3266" y="18848"/>
                      </a:cubicBezTo>
                      <a:cubicBezTo>
                        <a:pt x="4311" y="20637"/>
                        <a:pt x="7554" y="20912"/>
                        <a:pt x="10466" y="20912"/>
                      </a:cubicBezTo>
                      <a:cubicBezTo>
                        <a:pt x="11401" y="20912"/>
                        <a:pt x="12335" y="20843"/>
                        <a:pt x="13105" y="20843"/>
                      </a:cubicBezTo>
                      <a:cubicBezTo>
                        <a:pt x="14699" y="20843"/>
                        <a:pt x="15688" y="20981"/>
                        <a:pt x="15468" y="21600"/>
                      </a:cubicBezTo>
                      <a:cubicBezTo>
                        <a:pt x="17612" y="19743"/>
                        <a:pt x="19810" y="15271"/>
                        <a:pt x="19095" y="14377"/>
                      </a:cubicBezTo>
                      <a:cubicBezTo>
                        <a:pt x="17612" y="13483"/>
                        <a:pt x="17612" y="0"/>
                        <a:pt x="15468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8" name="Google Shape;1941;p55"/>
                <p:cNvSpPr/>
                <p:nvPr/>
              </p:nvSpPr>
              <p:spPr bwMode="auto">
                <a:xfrm>
                  <a:off x="351032" y="127105"/>
                  <a:ext cx="21556" cy="170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276" h="21600" fill="norm" stroke="1" extrusionOk="0">
                      <a:moveTo>
                        <a:pt x="12652" y="0"/>
                      </a:moveTo>
                      <a:cubicBezTo>
                        <a:pt x="7697" y="0"/>
                        <a:pt x="328" y="3943"/>
                        <a:pt x="328" y="3943"/>
                      </a:cubicBezTo>
                      <a:cubicBezTo>
                        <a:pt x="-1324" y="6171"/>
                        <a:pt x="3631" y="15257"/>
                        <a:pt x="6935" y="17486"/>
                      </a:cubicBezTo>
                      <a:cubicBezTo>
                        <a:pt x="8078" y="19029"/>
                        <a:pt x="13161" y="21600"/>
                        <a:pt x="16845" y="21600"/>
                      </a:cubicBezTo>
                      <a:cubicBezTo>
                        <a:pt x="18370" y="21600"/>
                        <a:pt x="19768" y="21086"/>
                        <a:pt x="20276" y="19714"/>
                      </a:cubicBezTo>
                      <a:cubicBezTo>
                        <a:pt x="20276" y="15257"/>
                        <a:pt x="20276" y="13029"/>
                        <a:pt x="16972" y="3943"/>
                      </a:cubicBezTo>
                      <a:cubicBezTo>
                        <a:pt x="16972" y="1029"/>
                        <a:pt x="15067" y="0"/>
                        <a:pt x="1265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9" name="Google Shape;1942;p55"/>
                <p:cNvSpPr/>
                <p:nvPr/>
              </p:nvSpPr>
              <p:spPr bwMode="auto">
                <a:xfrm>
                  <a:off x="272992" y="137776"/>
                  <a:ext cx="18028" cy="1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957" h="21600" fill="norm" stroke="1" extrusionOk="0">
                      <a:moveTo>
                        <a:pt x="9445" y="0"/>
                      </a:moveTo>
                      <a:cubicBezTo>
                        <a:pt x="7666" y="0"/>
                        <a:pt x="5506" y="540"/>
                        <a:pt x="2202" y="1800"/>
                      </a:cubicBezTo>
                      <a:cubicBezTo>
                        <a:pt x="-2753" y="1800"/>
                        <a:pt x="2202" y="15840"/>
                        <a:pt x="2202" y="15840"/>
                      </a:cubicBezTo>
                      <a:cubicBezTo>
                        <a:pt x="4108" y="19800"/>
                        <a:pt x="6395" y="21600"/>
                        <a:pt x="8682" y="21600"/>
                      </a:cubicBezTo>
                      <a:cubicBezTo>
                        <a:pt x="10588" y="21600"/>
                        <a:pt x="12367" y="20340"/>
                        <a:pt x="13892" y="18180"/>
                      </a:cubicBezTo>
                      <a:cubicBezTo>
                        <a:pt x="15543" y="15840"/>
                        <a:pt x="18847" y="1800"/>
                        <a:pt x="15543" y="1800"/>
                      </a:cubicBezTo>
                      <a:cubicBezTo>
                        <a:pt x="13002" y="540"/>
                        <a:pt x="11351" y="0"/>
                        <a:pt x="944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0" name="Google Shape;1943;p55"/>
                <p:cNvSpPr/>
                <p:nvPr/>
              </p:nvSpPr>
              <p:spPr bwMode="auto">
                <a:xfrm>
                  <a:off x="476280" y="176678"/>
                  <a:ext cx="18024" cy="164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953" h="21600" fill="norm" stroke="1" extrusionOk="0">
                      <a:moveTo>
                        <a:pt x="9445" y="0"/>
                      </a:moveTo>
                      <a:cubicBezTo>
                        <a:pt x="7539" y="0"/>
                        <a:pt x="5506" y="531"/>
                        <a:pt x="2202" y="1770"/>
                      </a:cubicBezTo>
                      <a:cubicBezTo>
                        <a:pt x="-2753" y="1770"/>
                        <a:pt x="2202" y="15580"/>
                        <a:pt x="2202" y="15580"/>
                      </a:cubicBezTo>
                      <a:cubicBezTo>
                        <a:pt x="4235" y="20007"/>
                        <a:pt x="7031" y="21600"/>
                        <a:pt x="9699" y="21600"/>
                      </a:cubicBezTo>
                      <a:cubicBezTo>
                        <a:pt x="11223" y="21600"/>
                        <a:pt x="12621" y="21069"/>
                        <a:pt x="13765" y="20184"/>
                      </a:cubicBezTo>
                      <a:cubicBezTo>
                        <a:pt x="15543" y="20184"/>
                        <a:pt x="18847" y="6374"/>
                        <a:pt x="15543" y="1770"/>
                      </a:cubicBezTo>
                      <a:cubicBezTo>
                        <a:pt x="13002" y="531"/>
                        <a:pt x="11351" y="0"/>
                        <a:pt x="944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1" name="Google Shape;1944;p55"/>
                <p:cNvSpPr/>
                <p:nvPr/>
              </p:nvSpPr>
              <p:spPr bwMode="auto">
                <a:xfrm>
                  <a:off x="217446" y="125888"/>
                  <a:ext cx="18686" cy="160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327" h="21600" fill="norm" stroke="1" extrusionOk="0">
                      <a:moveTo>
                        <a:pt x="9509" y="0"/>
                      </a:moveTo>
                      <a:cubicBezTo>
                        <a:pt x="7738" y="0"/>
                        <a:pt x="5850" y="1089"/>
                        <a:pt x="2781" y="3449"/>
                      </a:cubicBezTo>
                      <a:cubicBezTo>
                        <a:pt x="-3475" y="3449"/>
                        <a:pt x="2781" y="17788"/>
                        <a:pt x="2781" y="17788"/>
                      </a:cubicBezTo>
                      <a:cubicBezTo>
                        <a:pt x="3607" y="20511"/>
                        <a:pt x="6086" y="21600"/>
                        <a:pt x="8328" y="21600"/>
                      </a:cubicBezTo>
                      <a:cubicBezTo>
                        <a:pt x="9863" y="21600"/>
                        <a:pt x="11397" y="21055"/>
                        <a:pt x="11987" y="20148"/>
                      </a:cubicBezTo>
                      <a:cubicBezTo>
                        <a:pt x="15056" y="17788"/>
                        <a:pt x="18125" y="3449"/>
                        <a:pt x="15056" y="3449"/>
                      </a:cubicBezTo>
                      <a:cubicBezTo>
                        <a:pt x="12814" y="1089"/>
                        <a:pt x="11279" y="0"/>
                        <a:pt x="9509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2" name="Google Shape;1945;p55"/>
                <p:cNvSpPr/>
                <p:nvPr/>
              </p:nvSpPr>
              <p:spPr bwMode="auto">
                <a:xfrm>
                  <a:off x="307211" y="121432"/>
                  <a:ext cx="29988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8854" y="0"/>
                      </a:moveTo>
                      <a:cubicBezTo>
                        <a:pt x="5059" y="1383"/>
                        <a:pt x="0" y="15322"/>
                        <a:pt x="0" y="15322"/>
                      </a:cubicBezTo>
                      <a:cubicBezTo>
                        <a:pt x="0" y="20110"/>
                        <a:pt x="3600" y="21600"/>
                        <a:pt x="7103" y="21600"/>
                      </a:cubicBezTo>
                      <a:cubicBezTo>
                        <a:pt x="8659" y="21600"/>
                        <a:pt x="10216" y="21281"/>
                        <a:pt x="11384" y="20855"/>
                      </a:cubicBezTo>
                      <a:cubicBezTo>
                        <a:pt x="15276" y="20855"/>
                        <a:pt x="21600" y="19472"/>
                        <a:pt x="21600" y="9683"/>
                      </a:cubicBezTo>
                      <a:cubicBezTo>
                        <a:pt x="21600" y="2767"/>
                        <a:pt x="12746" y="0"/>
                        <a:pt x="885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3" name="Google Shape;1946;p55"/>
                <p:cNvSpPr/>
                <p:nvPr/>
              </p:nvSpPr>
              <p:spPr bwMode="auto">
                <a:xfrm>
                  <a:off x="236432" y="140477"/>
                  <a:ext cx="30123" cy="278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fill="norm" stroke="1" extrusionOk="0">
                      <a:moveTo>
                        <a:pt x="10945" y="0"/>
                      </a:moveTo>
                      <a:cubicBezTo>
                        <a:pt x="10170" y="0"/>
                        <a:pt x="9492" y="105"/>
                        <a:pt x="8911" y="315"/>
                      </a:cubicBezTo>
                      <a:cubicBezTo>
                        <a:pt x="5134" y="1678"/>
                        <a:pt x="0" y="15414"/>
                        <a:pt x="0" y="15414"/>
                      </a:cubicBezTo>
                      <a:cubicBezTo>
                        <a:pt x="0" y="20132"/>
                        <a:pt x="3681" y="21600"/>
                        <a:pt x="7168" y="21600"/>
                      </a:cubicBezTo>
                      <a:cubicBezTo>
                        <a:pt x="8717" y="21600"/>
                        <a:pt x="10267" y="21285"/>
                        <a:pt x="11430" y="20866"/>
                      </a:cubicBezTo>
                      <a:cubicBezTo>
                        <a:pt x="15207" y="20866"/>
                        <a:pt x="21600" y="19503"/>
                        <a:pt x="21600" y="11219"/>
                      </a:cubicBezTo>
                      <a:cubicBezTo>
                        <a:pt x="20535" y="3146"/>
                        <a:pt x="14917" y="0"/>
                        <a:pt x="1094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4" name="Google Shape;1947;p55"/>
                <p:cNvSpPr/>
                <p:nvPr/>
              </p:nvSpPr>
              <p:spPr bwMode="auto">
                <a:xfrm>
                  <a:off x="278993" y="155336"/>
                  <a:ext cx="28219" cy="299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20" h="21600" fill="norm" stroke="1" extrusionOk="0">
                      <a:moveTo>
                        <a:pt x="14635" y="0"/>
                      </a:moveTo>
                      <a:cubicBezTo>
                        <a:pt x="11798" y="0"/>
                        <a:pt x="8503" y="1557"/>
                        <a:pt x="7130" y="2335"/>
                      </a:cubicBezTo>
                      <a:cubicBezTo>
                        <a:pt x="3561" y="3600"/>
                        <a:pt x="-2480" y="8659"/>
                        <a:pt x="1089" y="14984"/>
                      </a:cubicBezTo>
                      <a:cubicBezTo>
                        <a:pt x="2645" y="19849"/>
                        <a:pt x="7039" y="21600"/>
                        <a:pt x="10700" y="21600"/>
                      </a:cubicBezTo>
                      <a:cubicBezTo>
                        <a:pt x="12805" y="21600"/>
                        <a:pt x="14635" y="21016"/>
                        <a:pt x="15459" y="20141"/>
                      </a:cubicBezTo>
                      <a:cubicBezTo>
                        <a:pt x="19120" y="18876"/>
                        <a:pt x="19120" y="3600"/>
                        <a:pt x="19120" y="3600"/>
                      </a:cubicBezTo>
                      <a:cubicBezTo>
                        <a:pt x="18571" y="876"/>
                        <a:pt x="16740" y="0"/>
                        <a:pt x="1463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5" name="Google Shape;1948;p55"/>
                <p:cNvSpPr/>
                <p:nvPr/>
              </p:nvSpPr>
              <p:spPr bwMode="auto">
                <a:xfrm>
                  <a:off x="1864909" y="527062"/>
                  <a:ext cx="77652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73" h="21600" fill="norm" stroke="1" extrusionOk="0">
                      <a:moveTo>
                        <a:pt x="10349" y="0"/>
                      </a:moveTo>
                      <a:cubicBezTo>
                        <a:pt x="7150" y="0"/>
                        <a:pt x="3883" y="1019"/>
                        <a:pt x="3883" y="1304"/>
                      </a:cubicBezTo>
                      <a:cubicBezTo>
                        <a:pt x="718" y="1875"/>
                        <a:pt x="-623" y="6113"/>
                        <a:pt x="271" y="7173"/>
                      </a:cubicBezTo>
                      <a:cubicBezTo>
                        <a:pt x="1647" y="8803"/>
                        <a:pt x="1647" y="21600"/>
                        <a:pt x="4330" y="21600"/>
                      </a:cubicBezTo>
                      <a:cubicBezTo>
                        <a:pt x="7047" y="21600"/>
                        <a:pt x="16918" y="21600"/>
                        <a:pt x="19188" y="16791"/>
                      </a:cubicBezTo>
                      <a:cubicBezTo>
                        <a:pt x="20977" y="11982"/>
                        <a:pt x="18294" y="5583"/>
                        <a:pt x="16024" y="2405"/>
                      </a:cubicBezTo>
                      <a:cubicBezTo>
                        <a:pt x="15061" y="571"/>
                        <a:pt x="12722" y="0"/>
                        <a:pt x="10349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6" name="Google Shape;1949;p55"/>
                <p:cNvSpPr/>
                <p:nvPr/>
              </p:nvSpPr>
              <p:spPr bwMode="auto">
                <a:xfrm>
                  <a:off x="1841511" y="622425"/>
                  <a:ext cx="35719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190" h="21600" fill="norm" stroke="1" extrusionOk="0">
                      <a:moveTo>
                        <a:pt x="4274" y="0"/>
                      </a:moveTo>
                      <a:cubicBezTo>
                        <a:pt x="2554" y="0"/>
                        <a:pt x="1109" y="638"/>
                        <a:pt x="766" y="2128"/>
                      </a:cubicBezTo>
                      <a:cubicBezTo>
                        <a:pt x="-1023" y="4895"/>
                        <a:pt x="766" y="10428"/>
                        <a:pt x="1660" y="18833"/>
                      </a:cubicBezTo>
                      <a:cubicBezTo>
                        <a:pt x="2210" y="20855"/>
                        <a:pt x="3723" y="21600"/>
                        <a:pt x="5650" y="21600"/>
                      </a:cubicBezTo>
                      <a:cubicBezTo>
                        <a:pt x="10259" y="21600"/>
                        <a:pt x="17000" y="17450"/>
                        <a:pt x="17000" y="17450"/>
                      </a:cubicBezTo>
                      <a:cubicBezTo>
                        <a:pt x="20577" y="16067"/>
                        <a:pt x="15211" y="4895"/>
                        <a:pt x="12460" y="3511"/>
                      </a:cubicBezTo>
                      <a:cubicBezTo>
                        <a:pt x="11359" y="1702"/>
                        <a:pt x="7301" y="0"/>
                        <a:pt x="427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7" name="Google Shape;1950;p55"/>
                <p:cNvSpPr/>
                <p:nvPr/>
              </p:nvSpPr>
              <p:spPr bwMode="auto">
                <a:xfrm>
                  <a:off x="1966793" y="613645"/>
                  <a:ext cx="26876" cy="271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403" h="21600" fill="norm" stroke="1" extrusionOk="0">
                      <a:moveTo>
                        <a:pt x="7637" y="0"/>
                      </a:moveTo>
                      <a:cubicBezTo>
                        <a:pt x="6070" y="0"/>
                        <a:pt x="4421" y="537"/>
                        <a:pt x="3185" y="2149"/>
                      </a:cubicBezTo>
                      <a:cubicBezTo>
                        <a:pt x="1041" y="4943"/>
                        <a:pt x="-2174" y="17516"/>
                        <a:pt x="2113" y="19021"/>
                      </a:cubicBezTo>
                      <a:cubicBezTo>
                        <a:pt x="3102" y="20848"/>
                        <a:pt x="4339" y="21600"/>
                        <a:pt x="5905" y="21600"/>
                      </a:cubicBezTo>
                      <a:cubicBezTo>
                        <a:pt x="7884" y="21600"/>
                        <a:pt x="10440" y="20525"/>
                        <a:pt x="13985" y="19021"/>
                      </a:cubicBezTo>
                      <a:cubicBezTo>
                        <a:pt x="19426" y="17516"/>
                        <a:pt x="13985" y="3546"/>
                        <a:pt x="13985" y="3546"/>
                      </a:cubicBezTo>
                      <a:cubicBezTo>
                        <a:pt x="13325" y="1719"/>
                        <a:pt x="10440" y="0"/>
                        <a:pt x="7637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8" name="Google Shape;1951;p55"/>
                <p:cNvSpPr/>
                <p:nvPr/>
              </p:nvSpPr>
              <p:spPr bwMode="auto">
                <a:xfrm>
                  <a:off x="1891393" y="616617"/>
                  <a:ext cx="51774" cy="439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05" h="21600" fill="norm" stroke="1" extrusionOk="0">
                      <a:moveTo>
                        <a:pt x="6593" y="0"/>
                      </a:moveTo>
                      <a:cubicBezTo>
                        <a:pt x="4215" y="0"/>
                        <a:pt x="1836" y="1063"/>
                        <a:pt x="429" y="5915"/>
                      </a:cubicBezTo>
                      <a:cubicBezTo>
                        <a:pt x="-1513" y="14622"/>
                        <a:pt x="3584" y="21600"/>
                        <a:pt x="6739" y="21600"/>
                      </a:cubicBezTo>
                      <a:cubicBezTo>
                        <a:pt x="6884" y="21600"/>
                        <a:pt x="7030" y="21600"/>
                        <a:pt x="7176" y="21600"/>
                      </a:cubicBezTo>
                      <a:cubicBezTo>
                        <a:pt x="10573" y="21600"/>
                        <a:pt x="18194" y="12030"/>
                        <a:pt x="18194" y="12030"/>
                      </a:cubicBezTo>
                      <a:cubicBezTo>
                        <a:pt x="20087" y="5051"/>
                        <a:pt x="14990" y="731"/>
                        <a:pt x="11835" y="731"/>
                      </a:cubicBezTo>
                      <a:cubicBezTo>
                        <a:pt x="10428" y="731"/>
                        <a:pt x="8535" y="0"/>
                        <a:pt x="6593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9" name="Google Shape;1952;p55"/>
                <p:cNvSpPr/>
                <p:nvPr/>
              </p:nvSpPr>
              <p:spPr bwMode="auto">
                <a:xfrm>
                  <a:off x="1952900" y="554212"/>
                  <a:ext cx="52877" cy="444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44" h="21600" fill="norm" stroke="1" extrusionOk="0">
                      <a:moveTo>
                        <a:pt x="11894" y="0"/>
                      </a:moveTo>
                      <a:cubicBezTo>
                        <a:pt x="11699" y="0"/>
                        <a:pt x="11504" y="66"/>
                        <a:pt x="11358" y="131"/>
                      </a:cubicBezTo>
                      <a:cubicBezTo>
                        <a:pt x="8196" y="131"/>
                        <a:pt x="558" y="12146"/>
                        <a:pt x="558" y="12146"/>
                      </a:cubicBezTo>
                      <a:cubicBezTo>
                        <a:pt x="-2020" y="18974"/>
                        <a:pt x="4985" y="21600"/>
                        <a:pt x="8196" y="21600"/>
                      </a:cubicBezTo>
                      <a:cubicBezTo>
                        <a:pt x="8683" y="21600"/>
                        <a:pt x="9315" y="21600"/>
                        <a:pt x="9948" y="21600"/>
                      </a:cubicBezTo>
                      <a:cubicBezTo>
                        <a:pt x="13158" y="21600"/>
                        <a:pt x="17391" y="21009"/>
                        <a:pt x="18996" y="13853"/>
                      </a:cubicBezTo>
                      <a:cubicBezTo>
                        <a:pt x="19580" y="5778"/>
                        <a:pt x="14618" y="0"/>
                        <a:pt x="1189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0" name="Google Shape;1953;p55"/>
                <p:cNvSpPr/>
                <p:nvPr/>
              </p:nvSpPr>
              <p:spPr bwMode="auto">
                <a:xfrm>
                  <a:off x="2017109" y="561641"/>
                  <a:ext cx="78196" cy="687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477" h="21600" fill="norm" stroke="1" extrusionOk="0">
                      <a:moveTo>
                        <a:pt x="11275" y="0"/>
                      </a:moveTo>
                      <a:cubicBezTo>
                        <a:pt x="7877" y="0"/>
                        <a:pt x="3738" y="1061"/>
                        <a:pt x="3738" y="1061"/>
                      </a:cubicBezTo>
                      <a:cubicBezTo>
                        <a:pt x="1114" y="1613"/>
                        <a:pt x="-669" y="6068"/>
                        <a:pt x="239" y="7172"/>
                      </a:cubicBezTo>
                      <a:cubicBezTo>
                        <a:pt x="1552" y="8827"/>
                        <a:pt x="1552" y="21600"/>
                        <a:pt x="4176" y="21600"/>
                      </a:cubicBezTo>
                      <a:cubicBezTo>
                        <a:pt x="6834" y="21600"/>
                        <a:pt x="16524" y="21600"/>
                        <a:pt x="18710" y="17187"/>
                      </a:cubicBezTo>
                      <a:cubicBezTo>
                        <a:pt x="20931" y="12179"/>
                        <a:pt x="17836" y="5517"/>
                        <a:pt x="15649" y="1613"/>
                      </a:cubicBezTo>
                      <a:cubicBezTo>
                        <a:pt x="15144" y="382"/>
                        <a:pt x="13327" y="0"/>
                        <a:pt x="1127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1" name="Google Shape;1954;p55"/>
                <p:cNvSpPr/>
                <p:nvPr/>
              </p:nvSpPr>
              <p:spPr bwMode="auto">
                <a:xfrm>
                  <a:off x="2011941" y="648900"/>
                  <a:ext cx="35809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24" h="21600" fill="norm" stroke="1" extrusionOk="0">
                      <a:moveTo>
                        <a:pt x="4118" y="0"/>
                      </a:moveTo>
                      <a:cubicBezTo>
                        <a:pt x="2253" y="0"/>
                        <a:pt x="746" y="638"/>
                        <a:pt x="387" y="2128"/>
                      </a:cubicBezTo>
                      <a:cubicBezTo>
                        <a:pt x="-546" y="4895"/>
                        <a:pt x="387" y="9151"/>
                        <a:pt x="1320" y="18833"/>
                      </a:cubicBezTo>
                      <a:cubicBezTo>
                        <a:pt x="2181" y="20855"/>
                        <a:pt x="3975" y="21600"/>
                        <a:pt x="6128" y="21600"/>
                      </a:cubicBezTo>
                      <a:cubicBezTo>
                        <a:pt x="11223" y="21600"/>
                        <a:pt x="18255" y="17450"/>
                        <a:pt x="18255" y="17450"/>
                      </a:cubicBezTo>
                      <a:cubicBezTo>
                        <a:pt x="21054" y="16067"/>
                        <a:pt x="15457" y="4895"/>
                        <a:pt x="13519" y="3511"/>
                      </a:cubicBezTo>
                      <a:cubicBezTo>
                        <a:pt x="11797" y="1809"/>
                        <a:pt x="7348" y="0"/>
                        <a:pt x="4118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2" name="Google Shape;1955;p55"/>
                <p:cNvSpPr/>
                <p:nvPr/>
              </p:nvSpPr>
              <p:spPr bwMode="auto">
                <a:xfrm>
                  <a:off x="2143948" y="633771"/>
                  <a:ext cx="26474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158" h="21600" fill="norm" stroke="1" extrusionOk="0">
                      <a:moveTo>
                        <a:pt x="7593" y="0"/>
                      </a:moveTo>
                      <a:cubicBezTo>
                        <a:pt x="5944" y="0"/>
                        <a:pt x="4213" y="432"/>
                        <a:pt x="2976" y="1512"/>
                      </a:cubicBezTo>
                      <a:cubicBezTo>
                        <a:pt x="1904" y="5832"/>
                        <a:pt x="-2465" y="17064"/>
                        <a:pt x="1904" y="19980"/>
                      </a:cubicBezTo>
                      <a:cubicBezTo>
                        <a:pt x="2811" y="21168"/>
                        <a:pt x="3883" y="21600"/>
                        <a:pt x="5367" y="21600"/>
                      </a:cubicBezTo>
                      <a:cubicBezTo>
                        <a:pt x="7346" y="21600"/>
                        <a:pt x="9984" y="20736"/>
                        <a:pt x="13776" y="19980"/>
                      </a:cubicBezTo>
                      <a:cubicBezTo>
                        <a:pt x="19135" y="17064"/>
                        <a:pt x="13776" y="3024"/>
                        <a:pt x="13776" y="3024"/>
                      </a:cubicBezTo>
                      <a:cubicBezTo>
                        <a:pt x="13117" y="1188"/>
                        <a:pt x="10314" y="0"/>
                        <a:pt x="7593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3" name="Google Shape;1956;p55"/>
                <p:cNvSpPr/>
                <p:nvPr/>
              </p:nvSpPr>
              <p:spPr bwMode="auto">
                <a:xfrm>
                  <a:off x="1812555" y="567179"/>
                  <a:ext cx="27338" cy="271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749" h="21600" fill="norm" stroke="1" extrusionOk="0">
                      <a:moveTo>
                        <a:pt x="8235" y="0"/>
                      </a:moveTo>
                      <a:cubicBezTo>
                        <a:pt x="6248" y="0"/>
                        <a:pt x="4428" y="752"/>
                        <a:pt x="3517" y="2472"/>
                      </a:cubicBezTo>
                      <a:cubicBezTo>
                        <a:pt x="1366" y="3869"/>
                        <a:pt x="-1862" y="17946"/>
                        <a:pt x="1366" y="19343"/>
                      </a:cubicBezTo>
                      <a:cubicBezTo>
                        <a:pt x="2607" y="21063"/>
                        <a:pt x="3766" y="21600"/>
                        <a:pt x="5090" y="21600"/>
                      </a:cubicBezTo>
                      <a:cubicBezTo>
                        <a:pt x="7159" y="21600"/>
                        <a:pt x="9724" y="20203"/>
                        <a:pt x="14359" y="19343"/>
                      </a:cubicBezTo>
                      <a:cubicBezTo>
                        <a:pt x="19738" y="17946"/>
                        <a:pt x="14359" y="3869"/>
                        <a:pt x="14359" y="3869"/>
                      </a:cubicBezTo>
                      <a:cubicBezTo>
                        <a:pt x="13697" y="1504"/>
                        <a:pt x="10883" y="0"/>
                        <a:pt x="823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4" name="Google Shape;1957;p55"/>
                <p:cNvSpPr/>
                <p:nvPr/>
              </p:nvSpPr>
              <p:spPr bwMode="auto">
                <a:xfrm>
                  <a:off x="2234934" y="651466"/>
                  <a:ext cx="25583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495" h="21600" fill="norm" stroke="1" extrusionOk="0">
                      <a:moveTo>
                        <a:pt x="7795" y="0"/>
                      </a:moveTo>
                      <a:cubicBezTo>
                        <a:pt x="6140" y="0"/>
                        <a:pt x="4572" y="432"/>
                        <a:pt x="3701" y="1512"/>
                      </a:cubicBezTo>
                      <a:cubicBezTo>
                        <a:pt x="1437" y="2916"/>
                        <a:pt x="-1960" y="17064"/>
                        <a:pt x="1437" y="19872"/>
                      </a:cubicBezTo>
                      <a:cubicBezTo>
                        <a:pt x="2917" y="21060"/>
                        <a:pt x="4137" y="21600"/>
                        <a:pt x="5617" y="21600"/>
                      </a:cubicBezTo>
                      <a:cubicBezTo>
                        <a:pt x="7621" y="21600"/>
                        <a:pt x="10059" y="20736"/>
                        <a:pt x="13979" y="19872"/>
                      </a:cubicBezTo>
                      <a:cubicBezTo>
                        <a:pt x="19640" y="17064"/>
                        <a:pt x="13979" y="2916"/>
                        <a:pt x="13979" y="2916"/>
                      </a:cubicBezTo>
                      <a:cubicBezTo>
                        <a:pt x="13282" y="1188"/>
                        <a:pt x="10408" y="0"/>
                        <a:pt x="779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5" name="Google Shape;1958;p55"/>
                <p:cNvSpPr/>
                <p:nvPr/>
              </p:nvSpPr>
              <p:spPr bwMode="auto">
                <a:xfrm>
                  <a:off x="2067387" y="636742"/>
                  <a:ext cx="49688" cy="487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26" h="21600" fill="norm" stroke="1" extrusionOk="0">
                      <a:moveTo>
                        <a:pt x="13432" y="0"/>
                      </a:moveTo>
                      <a:cubicBezTo>
                        <a:pt x="12266" y="0"/>
                        <a:pt x="11100" y="120"/>
                        <a:pt x="10211" y="359"/>
                      </a:cubicBezTo>
                      <a:cubicBezTo>
                        <a:pt x="6602" y="2693"/>
                        <a:pt x="-672" y="3470"/>
                        <a:pt x="50" y="11309"/>
                      </a:cubicBezTo>
                      <a:cubicBezTo>
                        <a:pt x="716" y="18369"/>
                        <a:pt x="7824" y="21600"/>
                        <a:pt x="10822" y="21600"/>
                      </a:cubicBezTo>
                      <a:cubicBezTo>
                        <a:pt x="11155" y="21600"/>
                        <a:pt x="11433" y="21540"/>
                        <a:pt x="11655" y="21480"/>
                      </a:cubicBezTo>
                      <a:cubicBezTo>
                        <a:pt x="15320" y="19147"/>
                        <a:pt x="20373" y="6582"/>
                        <a:pt x="20373" y="6582"/>
                      </a:cubicBezTo>
                      <a:cubicBezTo>
                        <a:pt x="20928" y="1316"/>
                        <a:pt x="16986" y="0"/>
                        <a:pt x="1343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6" name="Google Shape;1959;p55"/>
                <p:cNvSpPr/>
                <p:nvPr/>
              </p:nvSpPr>
              <p:spPr bwMode="auto">
                <a:xfrm>
                  <a:off x="2183957" y="606621"/>
                  <a:ext cx="49826" cy="483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30" h="21600" fill="norm" stroke="1" extrusionOk="0">
                      <a:moveTo>
                        <a:pt x="13619" y="0"/>
                      </a:moveTo>
                      <a:cubicBezTo>
                        <a:pt x="12345" y="0"/>
                        <a:pt x="11182" y="181"/>
                        <a:pt x="10241" y="362"/>
                      </a:cubicBezTo>
                      <a:cubicBezTo>
                        <a:pt x="6585" y="1931"/>
                        <a:pt x="-670" y="3499"/>
                        <a:pt x="50" y="11403"/>
                      </a:cubicBezTo>
                      <a:cubicBezTo>
                        <a:pt x="1268" y="17799"/>
                        <a:pt x="6198" y="21600"/>
                        <a:pt x="9964" y="21600"/>
                      </a:cubicBezTo>
                      <a:cubicBezTo>
                        <a:pt x="10850" y="21600"/>
                        <a:pt x="11681" y="21359"/>
                        <a:pt x="12401" y="20876"/>
                      </a:cubicBezTo>
                      <a:cubicBezTo>
                        <a:pt x="16001" y="19307"/>
                        <a:pt x="20376" y="5913"/>
                        <a:pt x="20376" y="5913"/>
                      </a:cubicBezTo>
                      <a:cubicBezTo>
                        <a:pt x="20930" y="1207"/>
                        <a:pt x="17108" y="0"/>
                        <a:pt x="13619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7" name="Google Shape;1960;p55"/>
                <p:cNvSpPr/>
                <p:nvPr/>
              </p:nvSpPr>
              <p:spPr bwMode="auto">
                <a:xfrm>
                  <a:off x="2116946" y="579201"/>
                  <a:ext cx="45371" cy="505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69" h="21600" fill="norm" stroke="1" extrusionOk="0">
                      <a:moveTo>
                        <a:pt x="8652" y="0"/>
                      </a:moveTo>
                      <a:cubicBezTo>
                        <a:pt x="6592" y="0"/>
                        <a:pt x="4650" y="462"/>
                        <a:pt x="3119" y="1502"/>
                      </a:cubicBezTo>
                      <a:cubicBezTo>
                        <a:pt x="765" y="4505"/>
                        <a:pt x="0" y="17384"/>
                        <a:pt x="0" y="17384"/>
                      </a:cubicBezTo>
                      <a:cubicBezTo>
                        <a:pt x="765" y="20618"/>
                        <a:pt x="2884" y="21600"/>
                        <a:pt x="5297" y="21600"/>
                      </a:cubicBezTo>
                      <a:cubicBezTo>
                        <a:pt x="7887" y="21600"/>
                        <a:pt x="10712" y="20445"/>
                        <a:pt x="12360" y="19636"/>
                      </a:cubicBezTo>
                      <a:cubicBezTo>
                        <a:pt x="15420" y="16633"/>
                        <a:pt x="21600" y="12821"/>
                        <a:pt x="19246" y="6006"/>
                      </a:cubicBezTo>
                      <a:cubicBezTo>
                        <a:pt x="17245" y="2021"/>
                        <a:pt x="12772" y="0"/>
                        <a:pt x="865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1780" name="Google Shape;1961;p55"/>
            <p:cNvSpPr/>
            <p:nvPr/>
          </p:nvSpPr>
          <p:spPr bwMode="auto">
            <a:xfrm>
              <a:off x="1055637" y="711836"/>
              <a:ext cx="326442" cy="535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3" h="21600" fill="norm" stroke="1" extrusionOk="0">
                  <a:moveTo>
                    <a:pt x="16773" y="0"/>
                  </a:moveTo>
                  <a:cubicBezTo>
                    <a:pt x="13912" y="0"/>
                    <a:pt x="10850" y="2327"/>
                    <a:pt x="10919" y="3863"/>
                  </a:cubicBezTo>
                  <a:cubicBezTo>
                    <a:pt x="10919" y="6359"/>
                    <a:pt x="8294" y="15911"/>
                    <a:pt x="7273" y="16843"/>
                  </a:cubicBezTo>
                  <a:cubicBezTo>
                    <a:pt x="6819" y="17208"/>
                    <a:pt x="6278" y="17339"/>
                    <a:pt x="5711" y="17339"/>
                  </a:cubicBezTo>
                  <a:cubicBezTo>
                    <a:pt x="4848" y="17339"/>
                    <a:pt x="3923" y="17028"/>
                    <a:pt x="3164" y="16767"/>
                  </a:cubicBezTo>
                  <a:cubicBezTo>
                    <a:pt x="2955" y="16707"/>
                    <a:pt x="2789" y="16680"/>
                    <a:pt x="2658" y="16680"/>
                  </a:cubicBezTo>
                  <a:cubicBezTo>
                    <a:pt x="1917" y="16680"/>
                    <a:pt x="2248" y="17551"/>
                    <a:pt x="2248" y="17551"/>
                  </a:cubicBezTo>
                  <a:cubicBezTo>
                    <a:pt x="2047" y="17513"/>
                    <a:pt x="1882" y="17491"/>
                    <a:pt x="1751" y="17491"/>
                  </a:cubicBezTo>
                  <a:cubicBezTo>
                    <a:pt x="739" y="17491"/>
                    <a:pt x="1445" y="18554"/>
                    <a:pt x="1445" y="18554"/>
                  </a:cubicBezTo>
                  <a:cubicBezTo>
                    <a:pt x="1297" y="18543"/>
                    <a:pt x="1166" y="18538"/>
                    <a:pt x="1044" y="18538"/>
                  </a:cubicBezTo>
                  <a:cubicBezTo>
                    <a:pt x="-404" y="18538"/>
                    <a:pt x="76" y="19262"/>
                    <a:pt x="76" y="19262"/>
                  </a:cubicBezTo>
                  <a:cubicBezTo>
                    <a:pt x="76" y="19262"/>
                    <a:pt x="1777" y="21600"/>
                    <a:pt x="8328" y="21600"/>
                  </a:cubicBezTo>
                  <a:cubicBezTo>
                    <a:pt x="9367" y="21600"/>
                    <a:pt x="10536" y="21540"/>
                    <a:pt x="11835" y="21404"/>
                  </a:cubicBezTo>
                  <a:cubicBezTo>
                    <a:pt x="21196" y="20407"/>
                    <a:pt x="21083" y="3438"/>
                    <a:pt x="21083" y="3438"/>
                  </a:cubicBezTo>
                  <a:cubicBezTo>
                    <a:pt x="20254" y="894"/>
                    <a:pt x="18544" y="0"/>
                    <a:pt x="16773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788" name="Group"/>
          <p:cNvGrpSpPr/>
          <p:nvPr/>
        </p:nvGrpSpPr>
        <p:grpSpPr bwMode="auto">
          <a:xfrm>
            <a:off x="2522497" y="2693869"/>
            <a:ext cx="493201" cy="493201"/>
            <a:chOff x="0" y="0"/>
            <a:chExt cx="493200" cy="493200"/>
          </a:xfrm>
        </p:grpSpPr>
        <p:sp>
          <p:nvSpPr>
            <p:cNvPr id="1782" name="Google Shape;1868;p55"/>
            <p:cNvSpPr/>
            <p:nvPr/>
          </p:nvSpPr>
          <p:spPr bwMode="auto"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787" name="Google Shape;1962;p55"/>
            <p:cNvGrpSpPr/>
            <p:nvPr/>
          </p:nvGrpSpPr>
          <p:grpSpPr bwMode="auto">
            <a:xfrm>
              <a:off x="131977" y="96514"/>
              <a:ext cx="229236" cy="300194"/>
              <a:chOff x="24" y="24"/>
              <a:chExt cx="229234" cy="300192"/>
            </a:xfrm>
          </p:grpSpPr>
          <p:sp>
            <p:nvSpPr>
              <p:cNvPr id="1783" name="Google Shape;1963;p55"/>
              <p:cNvSpPr/>
              <p:nvPr/>
            </p:nvSpPr>
            <p:spPr bwMode="auto">
              <a:xfrm>
                <a:off x="99630" y="116176"/>
                <a:ext cx="33745" cy="436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4" h="21600" fill="norm" stroke="1" extrusionOk="0">
                    <a:moveTo>
                      <a:pt x="14542" y="0"/>
                    </a:moveTo>
                    <a:cubicBezTo>
                      <a:pt x="12351" y="0"/>
                      <a:pt x="10338" y="1322"/>
                      <a:pt x="9980" y="3096"/>
                    </a:cubicBezTo>
                    <a:cubicBezTo>
                      <a:pt x="9190" y="1163"/>
                      <a:pt x="6761" y="306"/>
                      <a:pt x="4614" y="306"/>
                    </a:cubicBezTo>
                    <a:cubicBezTo>
                      <a:pt x="4197" y="306"/>
                      <a:pt x="3794" y="330"/>
                      <a:pt x="3407" y="392"/>
                    </a:cubicBezTo>
                    <a:cubicBezTo>
                      <a:pt x="589" y="1163"/>
                      <a:pt x="-350" y="3867"/>
                      <a:pt x="112" y="5789"/>
                    </a:cubicBezTo>
                    <a:lnTo>
                      <a:pt x="3869" y="18516"/>
                    </a:lnTo>
                    <a:cubicBezTo>
                      <a:pt x="4808" y="20450"/>
                      <a:pt x="7163" y="21600"/>
                      <a:pt x="9518" y="21600"/>
                    </a:cubicBezTo>
                    <a:cubicBezTo>
                      <a:pt x="11859" y="21600"/>
                      <a:pt x="13737" y="20450"/>
                      <a:pt x="14676" y="18516"/>
                    </a:cubicBezTo>
                    <a:lnTo>
                      <a:pt x="19849" y="5789"/>
                    </a:lnTo>
                    <a:cubicBezTo>
                      <a:pt x="21250" y="3096"/>
                      <a:pt x="19372" y="783"/>
                      <a:pt x="16554" y="392"/>
                    </a:cubicBezTo>
                    <a:cubicBezTo>
                      <a:pt x="15898" y="122"/>
                      <a:pt x="15213" y="0"/>
                      <a:pt x="1454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4" name="Google Shape;1964;p55"/>
              <p:cNvSpPr/>
              <p:nvPr/>
            </p:nvSpPr>
            <p:spPr bwMode="auto">
              <a:xfrm>
                <a:off x="70190" y="89693"/>
                <a:ext cx="17945" cy="17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38" y="0"/>
                    </a:moveTo>
                    <a:cubicBezTo>
                      <a:pt x="4707" y="0"/>
                      <a:pt x="0" y="4894"/>
                      <a:pt x="0" y="10784"/>
                    </a:cubicBezTo>
                    <a:cubicBezTo>
                      <a:pt x="0" y="16675"/>
                      <a:pt x="4707" y="21600"/>
                      <a:pt x="10338" y="21600"/>
                    </a:cubicBezTo>
                    <a:cubicBezTo>
                      <a:pt x="16893" y="21600"/>
                      <a:pt x="21600" y="16675"/>
                      <a:pt x="21600" y="10784"/>
                    </a:cubicBezTo>
                    <a:cubicBezTo>
                      <a:pt x="21600" y="4894"/>
                      <a:pt x="16893" y="0"/>
                      <a:pt x="1033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5" name="Google Shape;1965;p55"/>
              <p:cNvSpPr/>
              <p:nvPr/>
            </p:nvSpPr>
            <p:spPr bwMode="auto">
              <a:xfrm>
                <a:off x="141149" y="89693"/>
                <a:ext cx="17944" cy="17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262" y="0"/>
                    </a:moveTo>
                    <a:cubicBezTo>
                      <a:pt x="4707" y="0"/>
                      <a:pt x="0" y="4894"/>
                      <a:pt x="0" y="10784"/>
                    </a:cubicBezTo>
                    <a:cubicBezTo>
                      <a:pt x="0" y="16675"/>
                      <a:pt x="4707" y="21600"/>
                      <a:pt x="11262" y="21600"/>
                    </a:cubicBezTo>
                    <a:cubicBezTo>
                      <a:pt x="16893" y="21600"/>
                      <a:pt x="21600" y="16675"/>
                      <a:pt x="21600" y="10784"/>
                    </a:cubicBezTo>
                    <a:cubicBezTo>
                      <a:pt x="21600" y="4894"/>
                      <a:pt x="16893" y="0"/>
                      <a:pt x="1126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6" name="Google Shape;1966;p55"/>
              <p:cNvSpPr/>
              <p:nvPr/>
            </p:nvSpPr>
            <p:spPr bwMode="auto">
              <a:xfrm>
                <a:off x="24" y="24"/>
                <a:ext cx="229236" cy="3001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695" y="1346"/>
                    </a:moveTo>
                    <a:cubicBezTo>
                      <a:pt x="15795" y="1514"/>
                      <a:pt x="16530" y="2299"/>
                      <a:pt x="16530" y="3141"/>
                    </a:cubicBezTo>
                    <a:lnTo>
                      <a:pt x="16530" y="4488"/>
                    </a:lnTo>
                    <a:cubicBezTo>
                      <a:pt x="15795" y="4039"/>
                      <a:pt x="14988" y="3872"/>
                      <a:pt x="14032" y="3872"/>
                    </a:cubicBezTo>
                    <a:cubicBezTo>
                      <a:pt x="12710" y="3872"/>
                      <a:pt x="11462" y="4320"/>
                      <a:pt x="10728" y="5106"/>
                    </a:cubicBezTo>
                    <a:cubicBezTo>
                      <a:pt x="9991" y="4320"/>
                      <a:pt x="8815" y="3872"/>
                      <a:pt x="7421" y="3872"/>
                    </a:cubicBezTo>
                    <a:cubicBezTo>
                      <a:pt x="6539" y="3872"/>
                      <a:pt x="5583" y="4039"/>
                      <a:pt x="4995" y="4488"/>
                    </a:cubicBezTo>
                    <a:lnTo>
                      <a:pt x="4995" y="3141"/>
                    </a:lnTo>
                    <a:cubicBezTo>
                      <a:pt x="4995" y="2244"/>
                      <a:pt x="5730" y="1514"/>
                      <a:pt x="6833" y="1346"/>
                    </a:cubicBezTo>
                    <a:cubicBezTo>
                      <a:pt x="7199" y="2019"/>
                      <a:pt x="8081" y="2523"/>
                      <a:pt x="9109" y="2523"/>
                    </a:cubicBezTo>
                    <a:lnTo>
                      <a:pt x="12416" y="2523"/>
                    </a:lnTo>
                    <a:cubicBezTo>
                      <a:pt x="13445" y="2523"/>
                      <a:pt x="14326" y="2019"/>
                      <a:pt x="14695" y="1346"/>
                    </a:cubicBezTo>
                    <a:close/>
                    <a:moveTo>
                      <a:pt x="14107" y="5161"/>
                    </a:moveTo>
                    <a:cubicBezTo>
                      <a:pt x="15429" y="5161"/>
                      <a:pt x="16530" y="6003"/>
                      <a:pt x="16530" y="7068"/>
                    </a:cubicBezTo>
                    <a:lnTo>
                      <a:pt x="16530" y="8359"/>
                    </a:lnTo>
                    <a:cubicBezTo>
                      <a:pt x="16530" y="10772"/>
                      <a:pt x="13960" y="12735"/>
                      <a:pt x="10800" y="12735"/>
                    </a:cubicBezTo>
                    <a:cubicBezTo>
                      <a:pt x="7568" y="12735"/>
                      <a:pt x="4995" y="10772"/>
                      <a:pt x="4995" y="8359"/>
                    </a:cubicBezTo>
                    <a:lnTo>
                      <a:pt x="4995" y="7068"/>
                    </a:lnTo>
                    <a:cubicBezTo>
                      <a:pt x="4995" y="6003"/>
                      <a:pt x="6098" y="5161"/>
                      <a:pt x="7421" y="5161"/>
                    </a:cubicBezTo>
                    <a:cubicBezTo>
                      <a:pt x="8815" y="5161"/>
                      <a:pt x="9918" y="6003"/>
                      <a:pt x="9918" y="7068"/>
                    </a:cubicBezTo>
                    <a:cubicBezTo>
                      <a:pt x="9918" y="7405"/>
                      <a:pt x="10285" y="7686"/>
                      <a:pt x="10800" y="7686"/>
                    </a:cubicBezTo>
                    <a:cubicBezTo>
                      <a:pt x="11241" y="7686"/>
                      <a:pt x="11609" y="7405"/>
                      <a:pt x="11609" y="7068"/>
                    </a:cubicBezTo>
                    <a:cubicBezTo>
                      <a:pt x="11609" y="6003"/>
                      <a:pt x="12710" y="5161"/>
                      <a:pt x="14107" y="5161"/>
                    </a:cubicBezTo>
                    <a:close/>
                    <a:moveTo>
                      <a:pt x="16605" y="12735"/>
                    </a:moveTo>
                    <a:cubicBezTo>
                      <a:pt x="18442" y="12735"/>
                      <a:pt x="19912" y="13857"/>
                      <a:pt x="19912" y="15260"/>
                    </a:cubicBezTo>
                    <a:lnTo>
                      <a:pt x="19912" y="17728"/>
                    </a:lnTo>
                    <a:cubicBezTo>
                      <a:pt x="18955" y="17449"/>
                      <a:pt x="18295" y="16776"/>
                      <a:pt x="18295" y="15933"/>
                    </a:cubicBezTo>
                    <a:cubicBezTo>
                      <a:pt x="18295" y="15542"/>
                      <a:pt x="17927" y="15260"/>
                      <a:pt x="17486" y="15260"/>
                    </a:cubicBezTo>
                    <a:cubicBezTo>
                      <a:pt x="16971" y="15260"/>
                      <a:pt x="16605" y="15542"/>
                      <a:pt x="16605" y="15933"/>
                    </a:cubicBezTo>
                    <a:cubicBezTo>
                      <a:pt x="16605" y="17449"/>
                      <a:pt x="18074" y="18738"/>
                      <a:pt x="19912" y="19020"/>
                    </a:cubicBezTo>
                    <a:lnTo>
                      <a:pt x="19912" y="20309"/>
                    </a:lnTo>
                    <a:cubicBezTo>
                      <a:pt x="16236" y="20309"/>
                      <a:pt x="13298" y="18010"/>
                      <a:pt x="13298" y="15260"/>
                    </a:cubicBezTo>
                    <a:cubicBezTo>
                      <a:pt x="13298" y="13857"/>
                      <a:pt x="14767" y="12735"/>
                      <a:pt x="16605" y="12735"/>
                    </a:cubicBezTo>
                    <a:close/>
                    <a:moveTo>
                      <a:pt x="6686" y="13128"/>
                    </a:moveTo>
                    <a:cubicBezTo>
                      <a:pt x="8008" y="13745"/>
                      <a:pt x="9403" y="14081"/>
                      <a:pt x="10875" y="14081"/>
                    </a:cubicBezTo>
                    <a:cubicBezTo>
                      <a:pt x="11241" y="14081"/>
                      <a:pt x="11609" y="14081"/>
                      <a:pt x="12050" y="14026"/>
                    </a:cubicBezTo>
                    <a:cubicBezTo>
                      <a:pt x="11828" y="14418"/>
                      <a:pt x="11756" y="14867"/>
                      <a:pt x="11756" y="15372"/>
                    </a:cubicBezTo>
                    <a:cubicBezTo>
                      <a:pt x="11756" y="17449"/>
                      <a:pt x="13078" y="19299"/>
                      <a:pt x="15061" y="20421"/>
                    </a:cubicBezTo>
                    <a:lnTo>
                      <a:pt x="12491" y="20421"/>
                    </a:lnTo>
                    <a:cubicBezTo>
                      <a:pt x="9256" y="20421"/>
                      <a:pt x="6686" y="18402"/>
                      <a:pt x="6686" y="15990"/>
                    </a:cubicBezTo>
                    <a:lnTo>
                      <a:pt x="6686" y="13128"/>
                    </a:lnTo>
                    <a:close/>
                    <a:moveTo>
                      <a:pt x="7568" y="0"/>
                    </a:moveTo>
                    <a:cubicBezTo>
                      <a:pt x="5217" y="0"/>
                      <a:pt x="3379" y="1402"/>
                      <a:pt x="3379" y="3141"/>
                    </a:cubicBezTo>
                    <a:lnTo>
                      <a:pt x="3379" y="8359"/>
                    </a:lnTo>
                    <a:cubicBezTo>
                      <a:pt x="3379" y="9650"/>
                      <a:pt x="4042" y="10940"/>
                      <a:pt x="5070" y="11894"/>
                    </a:cubicBezTo>
                    <a:lnTo>
                      <a:pt x="5070" y="15933"/>
                    </a:lnTo>
                    <a:cubicBezTo>
                      <a:pt x="5070" y="17728"/>
                      <a:pt x="6171" y="19299"/>
                      <a:pt x="7787" y="20309"/>
                    </a:cubicBezTo>
                    <a:lnTo>
                      <a:pt x="4702" y="20309"/>
                    </a:lnTo>
                    <a:lnTo>
                      <a:pt x="3232" y="18177"/>
                    </a:lnTo>
                    <a:cubicBezTo>
                      <a:pt x="3074" y="17974"/>
                      <a:pt x="2759" y="17830"/>
                      <a:pt x="2458" y="17830"/>
                    </a:cubicBezTo>
                    <a:cubicBezTo>
                      <a:pt x="2344" y="17830"/>
                      <a:pt x="2232" y="17851"/>
                      <a:pt x="2129" y="17898"/>
                    </a:cubicBezTo>
                    <a:cubicBezTo>
                      <a:pt x="1763" y="18010"/>
                      <a:pt x="1542" y="18459"/>
                      <a:pt x="1763" y="18738"/>
                    </a:cubicBezTo>
                    <a:lnTo>
                      <a:pt x="2864" y="20309"/>
                    </a:lnTo>
                    <a:lnTo>
                      <a:pt x="807" y="20309"/>
                    </a:lnTo>
                    <a:cubicBezTo>
                      <a:pt x="366" y="20309"/>
                      <a:pt x="0" y="20590"/>
                      <a:pt x="0" y="20982"/>
                    </a:cubicBezTo>
                    <a:cubicBezTo>
                      <a:pt x="0" y="21320"/>
                      <a:pt x="366" y="21600"/>
                      <a:pt x="807" y="21600"/>
                    </a:cubicBezTo>
                    <a:lnTo>
                      <a:pt x="20793" y="21600"/>
                    </a:lnTo>
                    <a:cubicBezTo>
                      <a:pt x="21234" y="21600"/>
                      <a:pt x="21600" y="21320"/>
                      <a:pt x="21600" y="20982"/>
                    </a:cubicBezTo>
                    <a:lnTo>
                      <a:pt x="21600" y="15372"/>
                    </a:lnTo>
                    <a:cubicBezTo>
                      <a:pt x="21600" y="13296"/>
                      <a:pt x="19543" y="11725"/>
                      <a:pt x="16971" y="11501"/>
                    </a:cubicBezTo>
                    <a:cubicBezTo>
                      <a:pt x="17855" y="10603"/>
                      <a:pt x="18295" y="9481"/>
                      <a:pt x="18295" y="8359"/>
                    </a:cubicBezTo>
                    <a:lnTo>
                      <a:pt x="18295" y="3141"/>
                    </a:lnTo>
                    <a:cubicBezTo>
                      <a:pt x="18295" y="1402"/>
                      <a:pt x="16458" y="0"/>
                      <a:pt x="14179" y="0"/>
                    </a:cubicBezTo>
                    <a:cubicBezTo>
                      <a:pt x="13666" y="0"/>
                      <a:pt x="13298" y="280"/>
                      <a:pt x="13298" y="616"/>
                    </a:cubicBezTo>
                    <a:cubicBezTo>
                      <a:pt x="13298" y="953"/>
                      <a:pt x="12932" y="1234"/>
                      <a:pt x="12491" y="1234"/>
                    </a:cubicBezTo>
                    <a:lnTo>
                      <a:pt x="9184" y="1234"/>
                    </a:lnTo>
                    <a:cubicBezTo>
                      <a:pt x="8743" y="1234"/>
                      <a:pt x="8375" y="953"/>
                      <a:pt x="8375" y="616"/>
                    </a:cubicBezTo>
                    <a:cubicBezTo>
                      <a:pt x="8375" y="280"/>
                      <a:pt x="8008" y="0"/>
                      <a:pt x="756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793" name="Group"/>
          <p:cNvGrpSpPr/>
          <p:nvPr/>
        </p:nvGrpSpPr>
        <p:grpSpPr bwMode="auto">
          <a:xfrm>
            <a:off x="5460789" y="2693869"/>
            <a:ext cx="493201" cy="493201"/>
            <a:chOff x="0" y="0"/>
            <a:chExt cx="493200" cy="493200"/>
          </a:xfrm>
        </p:grpSpPr>
        <p:sp>
          <p:nvSpPr>
            <p:cNvPr id="1789" name="Google Shape;1861;p55"/>
            <p:cNvSpPr/>
            <p:nvPr/>
          </p:nvSpPr>
          <p:spPr bwMode="auto"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792" name="Google Shape;1967;p55"/>
            <p:cNvGrpSpPr/>
            <p:nvPr/>
          </p:nvGrpSpPr>
          <p:grpSpPr bwMode="auto">
            <a:xfrm>
              <a:off x="95334" y="96502"/>
              <a:ext cx="302072" cy="300218"/>
              <a:chOff x="0" y="0"/>
              <a:chExt cx="302070" cy="300216"/>
            </a:xfrm>
          </p:grpSpPr>
          <p:sp>
            <p:nvSpPr>
              <p:cNvPr id="1790" name="Google Shape;1968;p55"/>
              <p:cNvSpPr/>
              <p:nvPr/>
            </p:nvSpPr>
            <p:spPr bwMode="auto">
              <a:xfrm>
                <a:off x="0" y="0"/>
                <a:ext cx="302071" cy="3002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6" h="21600" fill="norm" stroke="1" extrusionOk="0">
                    <a:moveTo>
                      <a:pt x="3785" y="1179"/>
                    </a:moveTo>
                    <a:cubicBezTo>
                      <a:pt x="4230" y="1179"/>
                      <a:pt x="4732" y="1346"/>
                      <a:pt x="5177" y="1628"/>
                    </a:cubicBezTo>
                    <a:cubicBezTo>
                      <a:pt x="4732" y="1740"/>
                      <a:pt x="4398" y="1964"/>
                      <a:pt x="4064" y="2244"/>
                    </a:cubicBezTo>
                    <a:cubicBezTo>
                      <a:pt x="3062" y="2974"/>
                      <a:pt x="2506" y="3928"/>
                      <a:pt x="2506" y="4993"/>
                    </a:cubicBezTo>
                    <a:lnTo>
                      <a:pt x="2506" y="5891"/>
                    </a:lnTo>
                    <a:cubicBezTo>
                      <a:pt x="1726" y="5499"/>
                      <a:pt x="1281" y="4714"/>
                      <a:pt x="1281" y="3702"/>
                    </a:cubicBezTo>
                    <a:cubicBezTo>
                      <a:pt x="1281" y="2301"/>
                      <a:pt x="2394" y="1179"/>
                      <a:pt x="3785" y="1179"/>
                    </a:cubicBezTo>
                    <a:close/>
                    <a:moveTo>
                      <a:pt x="17704" y="1179"/>
                    </a:moveTo>
                    <a:cubicBezTo>
                      <a:pt x="19094" y="1179"/>
                      <a:pt x="20208" y="2301"/>
                      <a:pt x="20208" y="3702"/>
                    </a:cubicBezTo>
                    <a:cubicBezTo>
                      <a:pt x="20208" y="4714"/>
                      <a:pt x="19651" y="5554"/>
                      <a:pt x="18872" y="5948"/>
                    </a:cubicBezTo>
                    <a:lnTo>
                      <a:pt x="18872" y="4993"/>
                    </a:lnTo>
                    <a:cubicBezTo>
                      <a:pt x="18872" y="3928"/>
                      <a:pt x="18315" y="2917"/>
                      <a:pt x="17313" y="2244"/>
                    </a:cubicBezTo>
                    <a:cubicBezTo>
                      <a:pt x="16979" y="2019"/>
                      <a:pt x="16645" y="1795"/>
                      <a:pt x="16200" y="1683"/>
                    </a:cubicBezTo>
                    <a:cubicBezTo>
                      <a:pt x="16700" y="1346"/>
                      <a:pt x="17202" y="1179"/>
                      <a:pt x="17704" y="1179"/>
                    </a:cubicBezTo>
                    <a:close/>
                    <a:moveTo>
                      <a:pt x="13974" y="2413"/>
                    </a:moveTo>
                    <a:cubicBezTo>
                      <a:pt x="14975" y="2413"/>
                      <a:pt x="15921" y="2692"/>
                      <a:pt x="16757" y="3253"/>
                    </a:cubicBezTo>
                    <a:cubicBezTo>
                      <a:pt x="17479" y="3702"/>
                      <a:pt x="17815" y="4377"/>
                      <a:pt x="17815" y="4993"/>
                    </a:cubicBezTo>
                    <a:lnTo>
                      <a:pt x="17815" y="6115"/>
                    </a:lnTo>
                    <a:cubicBezTo>
                      <a:pt x="17815" y="9032"/>
                      <a:pt x="18706" y="12063"/>
                      <a:pt x="20319" y="14643"/>
                    </a:cubicBezTo>
                    <a:cubicBezTo>
                      <a:pt x="18649" y="18120"/>
                      <a:pt x="15253" y="20364"/>
                      <a:pt x="11468" y="20364"/>
                    </a:cubicBezTo>
                    <a:lnTo>
                      <a:pt x="9964" y="20364"/>
                    </a:lnTo>
                    <a:cubicBezTo>
                      <a:pt x="6291" y="20364"/>
                      <a:pt x="2783" y="18120"/>
                      <a:pt x="1336" y="14643"/>
                    </a:cubicBezTo>
                    <a:cubicBezTo>
                      <a:pt x="2951" y="12118"/>
                      <a:pt x="3785" y="9144"/>
                      <a:pt x="3785" y="6115"/>
                    </a:cubicBezTo>
                    <a:lnTo>
                      <a:pt x="3785" y="4993"/>
                    </a:lnTo>
                    <a:cubicBezTo>
                      <a:pt x="3785" y="4377"/>
                      <a:pt x="4119" y="3702"/>
                      <a:pt x="4787" y="3253"/>
                    </a:cubicBezTo>
                    <a:cubicBezTo>
                      <a:pt x="5511" y="2749"/>
                      <a:pt x="6570" y="2413"/>
                      <a:pt x="7572" y="2413"/>
                    </a:cubicBezTo>
                    <a:cubicBezTo>
                      <a:pt x="8628" y="2413"/>
                      <a:pt x="9687" y="2692"/>
                      <a:pt x="10466" y="3253"/>
                    </a:cubicBezTo>
                    <a:cubicBezTo>
                      <a:pt x="10549" y="3310"/>
                      <a:pt x="10660" y="3339"/>
                      <a:pt x="10786" y="3339"/>
                    </a:cubicBezTo>
                    <a:cubicBezTo>
                      <a:pt x="10911" y="3339"/>
                      <a:pt x="11051" y="3310"/>
                      <a:pt x="11189" y="3253"/>
                    </a:cubicBezTo>
                    <a:cubicBezTo>
                      <a:pt x="11913" y="2692"/>
                      <a:pt x="12972" y="2413"/>
                      <a:pt x="13974" y="2413"/>
                    </a:cubicBezTo>
                    <a:close/>
                    <a:moveTo>
                      <a:pt x="3785" y="0"/>
                    </a:moveTo>
                    <a:cubicBezTo>
                      <a:pt x="1670" y="0"/>
                      <a:pt x="0" y="1683"/>
                      <a:pt x="0" y="3816"/>
                    </a:cubicBezTo>
                    <a:cubicBezTo>
                      <a:pt x="0" y="5387"/>
                      <a:pt x="1002" y="6788"/>
                      <a:pt x="2506" y="7349"/>
                    </a:cubicBezTo>
                    <a:cubicBezTo>
                      <a:pt x="2283" y="9819"/>
                      <a:pt x="1447" y="12287"/>
                      <a:pt x="166" y="14306"/>
                    </a:cubicBezTo>
                    <a:cubicBezTo>
                      <a:pt x="0" y="14474"/>
                      <a:pt x="0" y="14755"/>
                      <a:pt x="55" y="14867"/>
                    </a:cubicBezTo>
                    <a:cubicBezTo>
                      <a:pt x="836" y="16886"/>
                      <a:pt x="2226" y="18569"/>
                      <a:pt x="4064" y="19803"/>
                    </a:cubicBezTo>
                    <a:cubicBezTo>
                      <a:pt x="5845" y="20982"/>
                      <a:pt x="7849" y="21600"/>
                      <a:pt x="10021" y="21600"/>
                    </a:cubicBezTo>
                    <a:lnTo>
                      <a:pt x="11579" y="21600"/>
                    </a:lnTo>
                    <a:cubicBezTo>
                      <a:pt x="13694" y="21600"/>
                      <a:pt x="15809" y="20982"/>
                      <a:pt x="17536" y="19803"/>
                    </a:cubicBezTo>
                    <a:cubicBezTo>
                      <a:pt x="19374" y="18569"/>
                      <a:pt x="20653" y="16886"/>
                      <a:pt x="21489" y="14867"/>
                    </a:cubicBezTo>
                    <a:cubicBezTo>
                      <a:pt x="21600" y="14643"/>
                      <a:pt x="21600" y="14474"/>
                      <a:pt x="21432" y="14306"/>
                    </a:cubicBezTo>
                    <a:cubicBezTo>
                      <a:pt x="19985" y="12230"/>
                      <a:pt x="19151" y="9819"/>
                      <a:pt x="18928" y="7349"/>
                    </a:cubicBezTo>
                    <a:cubicBezTo>
                      <a:pt x="20375" y="6788"/>
                      <a:pt x="21432" y="5387"/>
                      <a:pt x="21432" y="3816"/>
                    </a:cubicBezTo>
                    <a:cubicBezTo>
                      <a:pt x="21432" y="1683"/>
                      <a:pt x="19762" y="0"/>
                      <a:pt x="17704" y="0"/>
                    </a:cubicBezTo>
                    <a:cubicBezTo>
                      <a:pt x="16589" y="0"/>
                      <a:pt x="15532" y="506"/>
                      <a:pt x="14808" y="1346"/>
                    </a:cubicBezTo>
                    <a:cubicBezTo>
                      <a:pt x="14530" y="1291"/>
                      <a:pt x="14196" y="1291"/>
                      <a:pt x="13862" y="1291"/>
                    </a:cubicBezTo>
                    <a:cubicBezTo>
                      <a:pt x="12692" y="1291"/>
                      <a:pt x="11579" y="1571"/>
                      <a:pt x="10743" y="2132"/>
                    </a:cubicBezTo>
                    <a:cubicBezTo>
                      <a:pt x="9798" y="1515"/>
                      <a:pt x="8685" y="1291"/>
                      <a:pt x="7515" y="1291"/>
                    </a:cubicBezTo>
                    <a:cubicBezTo>
                      <a:pt x="7238" y="1291"/>
                      <a:pt x="6904" y="1291"/>
                      <a:pt x="6625" y="1346"/>
                    </a:cubicBezTo>
                    <a:cubicBezTo>
                      <a:pt x="5900" y="506"/>
                      <a:pt x="4898" y="0"/>
                      <a:pt x="378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1" name="Google Shape;1969;p55"/>
              <p:cNvSpPr/>
              <p:nvPr/>
            </p:nvSpPr>
            <p:spPr bwMode="auto">
              <a:xfrm>
                <a:off x="70958" y="88109"/>
                <a:ext cx="158313" cy="177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7" h="21600" fill="norm" stroke="1" extrusionOk="0">
                    <a:moveTo>
                      <a:pt x="3599" y="2093"/>
                    </a:moveTo>
                    <a:cubicBezTo>
                      <a:pt x="4235" y="2093"/>
                      <a:pt x="4766" y="2570"/>
                      <a:pt x="4766" y="3141"/>
                    </a:cubicBezTo>
                    <a:cubicBezTo>
                      <a:pt x="4766" y="3805"/>
                      <a:pt x="4235" y="4283"/>
                      <a:pt x="3599" y="4283"/>
                    </a:cubicBezTo>
                    <a:cubicBezTo>
                      <a:pt x="2964" y="4283"/>
                      <a:pt x="2437" y="3805"/>
                      <a:pt x="2437" y="3141"/>
                    </a:cubicBezTo>
                    <a:cubicBezTo>
                      <a:pt x="2437" y="2570"/>
                      <a:pt x="2964" y="2093"/>
                      <a:pt x="3599" y="2093"/>
                    </a:cubicBezTo>
                    <a:close/>
                    <a:moveTo>
                      <a:pt x="17893" y="2093"/>
                    </a:moveTo>
                    <a:cubicBezTo>
                      <a:pt x="18528" y="2093"/>
                      <a:pt x="19059" y="2570"/>
                      <a:pt x="19059" y="3141"/>
                    </a:cubicBezTo>
                    <a:cubicBezTo>
                      <a:pt x="19059" y="3805"/>
                      <a:pt x="18528" y="4283"/>
                      <a:pt x="17893" y="4283"/>
                    </a:cubicBezTo>
                    <a:cubicBezTo>
                      <a:pt x="17258" y="4283"/>
                      <a:pt x="16730" y="3805"/>
                      <a:pt x="16730" y="3141"/>
                    </a:cubicBezTo>
                    <a:cubicBezTo>
                      <a:pt x="16730" y="2570"/>
                      <a:pt x="17258" y="2093"/>
                      <a:pt x="17893" y="2093"/>
                    </a:cubicBezTo>
                    <a:close/>
                    <a:moveTo>
                      <a:pt x="10798" y="11419"/>
                    </a:moveTo>
                    <a:cubicBezTo>
                      <a:pt x="11329" y="11419"/>
                      <a:pt x="11857" y="11703"/>
                      <a:pt x="11965" y="12084"/>
                    </a:cubicBezTo>
                    <a:lnTo>
                      <a:pt x="10798" y="13415"/>
                    </a:lnTo>
                    <a:lnTo>
                      <a:pt x="9528" y="12084"/>
                    </a:lnTo>
                    <a:cubicBezTo>
                      <a:pt x="9740" y="11609"/>
                      <a:pt x="10271" y="11419"/>
                      <a:pt x="10798" y="11419"/>
                    </a:cubicBezTo>
                    <a:close/>
                    <a:moveTo>
                      <a:pt x="10798" y="4376"/>
                    </a:moveTo>
                    <a:cubicBezTo>
                      <a:pt x="13023" y="4376"/>
                      <a:pt x="15036" y="5805"/>
                      <a:pt x="15564" y="7707"/>
                    </a:cubicBezTo>
                    <a:lnTo>
                      <a:pt x="17258" y="13986"/>
                    </a:lnTo>
                    <a:cubicBezTo>
                      <a:pt x="18001" y="16747"/>
                      <a:pt x="15672" y="19507"/>
                      <a:pt x="12492" y="19507"/>
                    </a:cubicBezTo>
                    <a:lnTo>
                      <a:pt x="11965" y="19507"/>
                    </a:lnTo>
                    <a:lnTo>
                      <a:pt x="11965" y="15511"/>
                    </a:lnTo>
                    <a:lnTo>
                      <a:pt x="14082" y="13132"/>
                    </a:lnTo>
                    <a:cubicBezTo>
                      <a:pt x="14189" y="12941"/>
                      <a:pt x="14294" y="12654"/>
                      <a:pt x="14294" y="12464"/>
                    </a:cubicBezTo>
                    <a:cubicBezTo>
                      <a:pt x="14294" y="10658"/>
                      <a:pt x="12704" y="9230"/>
                      <a:pt x="10798" y="9230"/>
                    </a:cubicBezTo>
                    <a:cubicBezTo>
                      <a:pt x="8789" y="9230"/>
                      <a:pt x="7199" y="10658"/>
                      <a:pt x="7199" y="12464"/>
                    </a:cubicBezTo>
                    <a:cubicBezTo>
                      <a:pt x="7199" y="12654"/>
                      <a:pt x="7306" y="12941"/>
                      <a:pt x="7411" y="13132"/>
                    </a:cubicBezTo>
                    <a:lnTo>
                      <a:pt x="9528" y="15511"/>
                    </a:lnTo>
                    <a:lnTo>
                      <a:pt x="9528" y="19507"/>
                    </a:lnTo>
                    <a:lnTo>
                      <a:pt x="9000" y="19507"/>
                    </a:lnTo>
                    <a:cubicBezTo>
                      <a:pt x="5824" y="19507"/>
                      <a:pt x="3495" y="16747"/>
                      <a:pt x="4235" y="13986"/>
                    </a:cubicBezTo>
                    <a:lnTo>
                      <a:pt x="6036" y="7707"/>
                    </a:lnTo>
                    <a:cubicBezTo>
                      <a:pt x="6564" y="5711"/>
                      <a:pt x="8469" y="4376"/>
                      <a:pt x="10798" y="4376"/>
                    </a:cubicBezTo>
                    <a:close/>
                    <a:moveTo>
                      <a:pt x="3599" y="0"/>
                    </a:moveTo>
                    <a:cubicBezTo>
                      <a:pt x="1586" y="0"/>
                      <a:pt x="0" y="1332"/>
                      <a:pt x="0" y="3141"/>
                    </a:cubicBezTo>
                    <a:cubicBezTo>
                      <a:pt x="0" y="4947"/>
                      <a:pt x="1586" y="6376"/>
                      <a:pt x="3599" y="6376"/>
                    </a:cubicBezTo>
                    <a:lnTo>
                      <a:pt x="3919" y="6376"/>
                    </a:lnTo>
                    <a:cubicBezTo>
                      <a:pt x="3707" y="6566"/>
                      <a:pt x="3707" y="6853"/>
                      <a:pt x="3599" y="7043"/>
                    </a:cubicBezTo>
                    <a:lnTo>
                      <a:pt x="1906" y="13415"/>
                    </a:lnTo>
                    <a:cubicBezTo>
                      <a:pt x="739" y="17508"/>
                      <a:pt x="4235" y="21600"/>
                      <a:pt x="9000" y="21600"/>
                    </a:cubicBezTo>
                    <a:lnTo>
                      <a:pt x="12492" y="21600"/>
                    </a:lnTo>
                    <a:cubicBezTo>
                      <a:pt x="17258" y="21600"/>
                      <a:pt x="20857" y="17508"/>
                      <a:pt x="19587" y="13415"/>
                    </a:cubicBezTo>
                    <a:lnTo>
                      <a:pt x="17893" y="7043"/>
                    </a:lnTo>
                    <a:cubicBezTo>
                      <a:pt x="17789" y="6853"/>
                      <a:pt x="17789" y="6566"/>
                      <a:pt x="17681" y="6376"/>
                    </a:cubicBezTo>
                    <a:lnTo>
                      <a:pt x="17893" y="6376"/>
                    </a:lnTo>
                    <a:cubicBezTo>
                      <a:pt x="19906" y="6376"/>
                      <a:pt x="21492" y="4947"/>
                      <a:pt x="21492" y="3141"/>
                    </a:cubicBezTo>
                    <a:cubicBezTo>
                      <a:pt x="21600" y="1429"/>
                      <a:pt x="19906" y="0"/>
                      <a:pt x="17893" y="0"/>
                    </a:cubicBezTo>
                    <a:cubicBezTo>
                      <a:pt x="16095" y="0"/>
                      <a:pt x="14505" y="1238"/>
                      <a:pt x="14294" y="2951"/>
                    </a:cubicBezTo>
                    <a:cubicBezTo>
                      <a:pt x="13235" y="2380"/>
                      <a:pt x="12069" y="2093"/>
                      <a:pt x="10798" y="2093"/>
                    </a:cubicBezTo>
                    <a:cubicBezTo>
                      <a:pt x="9424" y="2093"/>
                      <a:pt x="8258" y="2473"/>
                      <a:pt x="7199" y="2951"/>
                    </a:cubicBezTo>
                    <a:cubicBezTo>
                      <a:pt x="7095" y="1238"/>
                      <a:pt x="5505" y="0"/>
                      <a:pt x="3599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803" name="Group"/>
          <p:cNvGrpSpPr/>
          <p:nvPr/>
        </p:nvGrpSpPr>
        <p:grpSpPr bwMode="auto">
          <a:xfrm>
            <a:off x="5460789" y="1428180"/>
            <a:ext cx="493201" cy="493201"/>
            <a:chOff x="0" y="0"/>
            <a:chExt cx="493200" cy="493200"/>
          </a:xfrm>
        </p:grpSpPr>
        <p:sp>
          <p:nvSpPr>
            <p:cNvPr id="1794" name="Google Shape;1859;p55"/>
            <p:cNvSpPr/>
            <p:nvPr/>
          </p:nvSpPr>
          <p:spPr bwMode="auto"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02" name="Google Shape;1970;p55"/>
            <p:cNvGrpSpPr/>
            <p:nvPr/>
          </p:nvGrpSpPr>
          <p:grpSpPr bwMode="auto">
            <a:xfrm>
              <a:off x="92554" y="93373"/>
              <a:ext cx="308087" cy="306495"/>
              <a:chOff x="0" y="28"/>
              <a:chExt cx="308085" cy="306493"/>
            </a:xfrm>
          </p:grpSpPr>
          <p:sp>
            <p:nvSpPr>
              <p:cNvPr id="1795" name="Google Shape;1971;p55"/>
              <p:cNvSpPr/>
              <p:nvPr/>
            </p:nvSpPr>
            <p:spPr bwMode="auto">
              <a:xfrm flipH="1">
                <a:off x="398" y="28"/>
                <a:ext cx="307688" cy="306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05" y="6303"/>
                    </a:moveTo>
                    <a:cubicBezTo>
                      <a:pt x="3734" y="6303"/>
                      <a:pt x="4178" y="6452"/>
                      <a:pt x="4565" y="6790"/>
                    </a:cubicBezTo>
                    <a:cubicBezTo>
                      <a:pt x="3675" y="7460"/>
                      <a:pt x="2896" y="8635"/>
                      <a:pt x="2672" y="10032"/>
                    </a:cubicBezTo>
                    <a:cubicBezTo>
                      <a:pt x="1893" y="9751"/>
                      <a:pt x="1392" y="9026"/>
                      <a:pt x="1392" y="8188"/>
                    </a:cubicBezTo>
                    <a:cubicBezTo>
                      <a:pt x="1392" y="7095"/>
                      <a:pt x="2313" y="6303"/>
                      <a:pt x="3305" y="6303"/>
                    </a:cubicBezTo>
                    <a:close/>
                    <a:moveTo>
                      <a:pt x="18427" y="6343"/>
                    </a:moveTo>
                    <a:cubicBezTo>
                      <a:pt x="19485" y="6343"/>
                      <a:pt x="20376" y="7125"/>
                      <a:pt x="20376" y="8188"/>
                    </a:cubicBezTo>
                    <a:cubicBezTo>
                      <a:pt x="20376" y="9026"/>
                      <a:pt x="19819" y="9751"/>
                      <a:pt x="19040" y="10032"/>
                    </a:cubicBezTo>
                    <a:cubicBezTo>
                      <a:pt x="18872" y="8857"/>
                      <a:pt x="18371" y="7851"/>
                      <a:pt x="17424" y="7013"/>
                    </a:cubicBezTo>
                    <a:cubicBezTo>
                      <a:pt x="17368" y="6957"/>
                      <a:pt x="17258" y="6903"/>
                      <a:pt x="17147" y="6790"/>
                    </a:cubicBezTo>
                    <a:cubicBezTo>
                      <a:pt x="17536" y="6510"/>
                      <a:pt x="17925" y="6343"/>
                      <a:pt x="18427" y="6343"/>
                    </a:cubicBezTo>
                    <a:close/>
                    <a:moveTo>
                      <a:pt x="10856" y="1425"/>
                    </a:moveTo>
                    <a:lnTo>
                      <a:pt x="11747" y="1985"/>
                    </a:lnTo>
                    <a:cubicBezTo>
                      <a:pt x="11824" y="2023"/>
                      <a:pt x="11926" y="2087"/>
                      <a:pt x="12056" y="2087"/>
                    </a:cubicBezTo>
                    <a:cubicBezTo>
                      <a:pt x="12114" y="2087"/>
                      <a:pt x="12178" y="2075"/>
                      <a:pt x="12248" y="2039"/>
                    </a:cubicBezTo>
                    <a:lnTo>
                      <a:pt x="13250" y="1760"/>
                    </a:lnTo>
                    <a:lnTo>
                      <a:pt x="14029" y="2542"/>
                    </a:lnTo>
                    <a:cubicBezTo>
                      <a:pt x="14197" y="2654"/>
                      <a:pt x="14307" y="2767"/>
                      <a:pt x="14475" y="2767"/>
                    </a:cubicBezTo>
                    <a:lnTo>
                      <a:pt x="15587" y="2823"/>
                    </a:lnTo>
                    <a:lnTo>
                      <a:pt x="16032" y="3827"/>
                    </a:lnTo>
                    <a:cubicBezTo>
                      <a:pt x="16144" y="3939"/>
                      <a:pt x="16256" y="4108"/>
                      <a:pt x="16424" y="4108"/>
                    </a:cubicBezTo>
                    <a:lnTo>
                      <a:pt x="17424" y="4443"/>
                    </a:lnTo>
                    <a:lnTo>
                      <a:pt x="17592" y="5114"/>
                    </a:lnTo>
                    <a:cubicBezTo>
                      <a:pt x="16979" y="5337"/>
                      <a:pt x="16312" y="5672"/>
                      <a:pt x="15922" y="6231"/>
                    </a:cubicBezTo>
                    <a:cubicBezTo>
                      <a:pt x="15735" y="6195"/>
                      <a:pt x="15547" y="6177"/>
                      <a:pt x="15361" y="6177"/>
                    </a:cubicBezTo>
                    <a:cubicBezTo>
                      <a:pt x="14101" y="6177"/>
                      <a:pt x="12899" y="6971"/>
                      <a:pt x="12416" y="8188"/>
                    </a:cubicBezTo>
                    <a:lnTo>
                      <a:pt x="12024" y="9304"/>
                    </a:lnTo>
                    <a:cubicBezTo>
                      <a:pt x="11803" y="9808"/>
                      <a:pt x="11413" y="10086"/>
                      <a:pt x="10912" y="10086"/>
                    </a:cubicBezTo>
                    <a:cubicBezTo>
                      <a:pt x="10411" y="10086"/>
                      <a:pt x="9909" y="9808"/>
                      <a:pt x="9797" y="9304"/>
                    </a:cubicBezTo>
                    <a:lnTo>
                      <a:pt x="9352" y="8188"/>
                    </a:lnTo>
                    <a:cubicBezTo>
                      <a:pt x="8869" y="6971"/>
                      <a:pt x="7667" y="6177"/>
                      <a:pt x="6444" y="6177"/>
                    </a:cubicBezTo>
                    <a:cubicBezTo>
                      <a:pt x="6263" y="6177"/>
                      <a:pt x="6081" y="6195"/>
                      <a:pt x="5901" y="6231"/>
                    </a:cubicBezTo>
                    <a:cubicBezTo>
                      <a:pt x="5456" y="5672"/>
                      <a:pt x="4899" y="5281"/>
                      <a:pt x="4232" y="5114"/>
                    </a:cubicBezTo>
                    <a:lnTo>
                      <a:pt x="4344" y="4443"/>
                    </a:lnTo>
                    <a:lnTo>
                      <a:pt x="5290" y="4108"/>
                    </a:lnTo>
                    <a:cubicBezTo>
                      <a:pt x="5400" y="3996"/>
                      <a:pt x="5568" y="3939"/>
                      <a:pt x="5624" y="3827"/>
                    </a:cubicBezTo>
                    <a:lnTo>
                      <a:pt x="6125" y="2823"/>
                    </a:lnTo>
                    <a:lnTo>
                      <a:pt x="7237" y="2767"/>
                    </a:lnTo>
                    <a:cubicBezTo>
                      <a:pt x="7349" y="2767"/>
                      <a:pt x="7517" y="2711"/>
                      <a:pt x="7627" y="2542"/>
                    </a:cubicBezTo>
                    <a:lnTo>
                      <a:pt x="8408" y="1760"/>
                    </a:lnTo>
                    <a:lnTo>
                      <a:pt x="9464" y="2039"/>
                    </a:lnTo>
                    <a:cubicBezTo>
                      <a:pt x="9498" y="2075"/>
                      <a:pt x="9544" y="2087"/>
                      <a:pt x="9594" y="2087"/>
                    </a:cubicBezTo>
                    <a:cubicBezTo>
                      <a:pt x="9704" y="2087"/>
                      <a:pt x="9833" y="2023"/>
                      <a:pt x="9909" y="1985"/>
                    </a:cubicBezTo>
                    <a:lnTo>
                      <a:pt x="10856" y="1425"/>
                    </a:lnTo>
                    <a:close/>
                    <a:moveTo>
                      <a:pt x="10856" y="15285"/>
                    </a:moveTo>
                    <a:cubicBezTo>
                      <a:pt x="11189" y="15285"/>
                      <a:pt x="11469" y="15397"/>
                      <a:pt x="11747" y="15620"/>
                    </a:cubicBezTo>
                    <a:cubicBezTo>
                      <a:pt x="11914" y="15844"/>
                      <a:pt x="12024" y="16011"/>
                      <a:pt x="12080" y="16235"/>
                    </a:cubicBezTo>
                    <a:cubicBezTo>
                      <a:pt x="11635" y="16738"/>
                      <a:pt x="11189" y="17240"/>
                      <a:pt x="10856" y="17576"/>
                    </a:cubicBezTo>
                    <a:lnTo>
                      <a:pt x="9576" y="16291"/>
                    </a:lnTo>
                    <a:cubicBezTo>
                      <a:pt x="9744" y="15732"/>
                      <a:pt x="10189" y="15285"/>
                      <a:pt x="10856" y="15285"/>
                    </a:cubicBezTo>
                    <a:close/>
                    <a:moveTo>
                      <a:pt x="6442" y="7438"/>
                    </a:moveTo>
                    <a:cubicBezTo>
                      <a:pt x="7189" y="7438"/>
                      <a:pt x="7918" y="7903"/>
                      <a:pt x="8240" y="8691"/>
                    </a:cubicBezTo>
                    <a:lnTo>
                      <a:pt x="8685" y="9808"/>
                    </a:lnTo>
                    <a:cubicBezTo>
                      <a:pt x="9019" y="10814"/>
                      <a:pt x="9965" y="11428"/>
                      <a:pt x="10968" y="11428"/>
                    </a:cubicBezTo>
                    <a:cubicBezTo>
                      <a:pt x="12024" y="11428"/>
                      <a:pt x="12915" y="10814"/>
                      <a:pt x="13250" y="9808"/>
                    </a:cubicBezTo>
                    <a:lnTo>
                      <a:pt x="13696" y="8691"/>
                    </a:lnTo>
                    <a:cubicBezTo>
                      <a:pt x="13983" y="7931"/>
                      <a:pt x="14736" y="7476"/>
                      <a:pt x="15489" y="7476"/>
                    </a:cubicBezTo>
                    <a:cubicBezTo>
                      <a:pt x="15900" y="7476"/>
                      <a:pt x="16312" y="7612"/>
                      <a:pt x="16645" y="7907"/>
                    </a:cubicBezTo>
                    <a:cubicBezTo>
                      <a:pt x="17424" y="8635"/>
                      <a:pt x="17870" y="9585"/>
                      <a:pt x="17870" y="10702"/>
                    </a:cubicBezTo>
                    <a:cubicBezTo>
                      <a:pt x="17814" y="12378"/>
                      <a:pt x="16979" y="14894"/>
                      <a:pt x="15699" y="16849"/>
                    </a:cubicBezTo>
                    <a:cubicBezTo>
                      <a:pt x="14475" y="18805"/>
                      <a:pt x="12915" y="20090"/>
                      <a:pt x="11525" y="20369"/>
                    </a:cubicBezTo>
                    <a:lnTo>
                      <a:pt x="11525" y="18749"/>
                    </a:lnTo>
                    <a:cubicBezTo>
                      <a:pt x="11858" y="18414"/>
                      <a:pt x="12637" y="17632"/>
                      <a:pt x="13250" y="17073"/>
                    </a:cubicBezTo>
                    <a:cubicBezTo>
                      <a:pt x="13416" y="16961"/>
                      <a:pt x="13472" y="16792"/>
                      <a:pt x="13472" y="16682"/>
                    </a:cubicBezTo>
                    <a:cubicBezTo>
                      <a:pt x="13472" y="15954"/>
                      <a:pt x="13194" y="15341"/>
                      <a:pt x="12693" y="14838"/>
                    </a:cubicBezTo>
                    <a:cubicBezTo>
                      <a:pt x="12192" y="14335"/>
                      <a:pt x="11579" y="14056"/>
                      <a:pt x="10912" y="14056"/>
                    </a:cubicBezTo>
                    <a:cubicBezTo>
                      <a:pt x="9520" y="14056"/>
                      <a:pt x="8408" y="15173"/>
                      <a:pt x="8408" y="16570"/>
                    </a:cubicBezTo>
                    <a:cubicBezTo>
                      <a:pt x="8408" y="16738"/>
                      <a:pt x="8461" y="16961"/>
                      <a:pt x="8573" y="17017"/>
                    </a:cubicBezTo>
                    <a:lnTo>
                      <a:pt x="10355" y="18749"/>
                    </a:lnTo>
                    <a:lnTo>
                      <a:pt x="10355" y="20369"/>
                    </a:lnTo>
                    <a:cubicBezTo>
                      <a:pt x="8853" y="20090"/>
                      <a:pt x="7405" y="18805"/>
                      <a:pt x="6181" y="16849"/>
                    </a:cubicBezTo>
                    <a:cubicBezTo>
                      <a:pt x="4899" y="14894"/>
                      <a:pt x="4064" y="12490"/>
                      <a:pt x="4064" y="10702"/>
                    </a:cubicBezTo>
                    <a:cubicBezTo>
                      <a:pt x="4064" y="9585"/>
                      <a:pt x="4509" y="8691"/>
                      <a:pt x="5234" y="7907"/>
                    </a:cubicBezTo>
                    <a:cubicBezTo>
                      <a:pt x="5594" y="7586"/>
                      <a:pt x="6021" y="7438"/>
                      <a:pt x="6442" y="7438"/>
                    </a:cubicBezTo>
                    <a:close/>
                    <a:moveTo>
                      <a:pt x="10800" y="0"/>
                    </a:moveTo>
                    <a:cubicBezTo>
                      <a:pt x="10688" y="0"/>
                      <a:pt x="10578" y="28"/>
                      <a:pt x="10466" y="84"/>
                    </a:cubicBezTo>
                    <a:lnTo>
                      <a:pt x="9464" y="754"/>
                    </a:lnTo>
                    <a:lnTo>
                      <a:pt x="8240" y="475"/>
                    </a:lnTo>
                    <a:cubicBezTo>
                      <a:pt x="8194" y="443"/>
                      <a:pt x="8142" y="429"/>
                      <a:pt x="8088" y="429"/>
                    </a:cubicBezTo>
                    <a:cubicBezTo>
                      <a:pt x="7948" y="429"/>
                      <a:pt x="7788" y="521"/>
                      <a:pt x="7627" y="644"/>
                    </a:cubicBezTo>
                    <a:lnTo>
                      <a:pt x="6792" y="1482"/>
                    </a:lnTo>
                    <a:lnTo>
                      <a:pt x="5624" y="1592"/>
                    </a:lnTo>
                    <a:cubicBezTo>
                      <a:pt x="5400" y="1592"/>
                      <a:pt x="5178" y="1704"/>
                      <a:pt x="5066" y="1929"/>
                    </a:cubicBezTo>
                    <a:lnTo>
                      <a:pt x="4509" y="2989"/>
                    </a:lnTo>
                    <a:lnTo>
                      <a:pt x="3397" y="3380"/>
                    </a:lnTo>
                    <a:cubicBezTo>
                      <a:pt x="3173" y="3436"/>
                      <a:pt x="3063" y="3661"/>
                      <a:pt x="2952" y="3883"/>
                    </a:cubicBezTo>
                    <a:lnTo>
                      <a:pt x="2784" y="5058"/>
                    </a:lnTo>
                    <a:cubicBezTo>
                      <a:pt x="2061" y="5114"/>
                      <a:pt x="1448" y="5505"/>
                      <a:pt x="947" y="5952"/>
                    </a:cubicBezTo>
                    <a:cubicBezTo>
                      <a:pt x="336" y="6622"/>
                      <a:pt x="0" y="7350"/>
                      <a:pt x="0" y="8188"/>
                    </a:cubicBezTo>
                    <a:cubicBezTo>
                      <a:pt x="0" y="9751"/>
                      <a:pt x="1170" y="11093"/>
                      <a:pt x="2562" y="11261"/>
                    </a:cubicBezTo>
                    <a:cubicBezTo>
                      <a:pt x="2672" y="13162"/>
                      <a:pt x="3619" y="15563"/>
                      <a:pt x="4845" y="17520"/>
                    </a:cubicBezTo>
                    <a:cubicBezTo>
                      <a:pt x="6570" y="20147"/>
                      <a:pt x="8685" y="21600"/>
                      <a:pt x="10688" y="21600"/>
                    </a:cubicBezTo>
                    <a:cubicBezTo>
                      <a:pt x="12805" y="21600"/>
                      <a:pt x="14864" y="20147"/>
                      <a:pt x="16534" y="17520"/>
                    </a:cubicBezTo>
                    <a:cubicBezTo>
                      <a:pt x="17760" y="15563"/>
                      <a:pt x="18704" y="13162"/>
                      <a:pt x="18816" y="11261"/>
                    </a:cubicBezTo>
                    <a:cubicBezTo>
                      <a:pt x="19429" y="11149"/>
                      <a:pt x="19986" y="10870"/>
                      <a:pt x="20486" y="10423"/>
                    </a:cubicBezTo>
                    <a:cubicBezTo>
                      <a:pt x="21266" y="9864"/>
                      <a:pt x="21600" y="9026"/>
                      <a:pt x="21600" y="8188"/>
                    </a:cubicBezTo>
                    <a:cubicBezTo>
                      <a:pt x="21600" y="7350"/>
                      <a:pt x="21266" y="6510"/>
                      <a:pt x="20653" y="5952"/>
                    </a:cubicBezTo>
                    <a:cubicBezTo>
                      <a:pt x="20152" y="5505"/>
                      <a:pt x="19541" y="5225"/>
                      <a:pt x="18816" y="5058"/>
                    </a:cubicBezTo>
                    <a:lnTo>
                      <a:pt x="18650" y="3883"/>
                    </a:lnTo>
                    <a:cubicBezTo>
                      <a:pt x="18539" y="3661"/>
                      <a:pt x="18427" y="3436"/>
                      <a:pt x="18205" y="3380"/>
                    </a:cubicBezTo>
                    <a:lnTo>
                      <a:pt x="17091" y="2989"/>
                    </a:lnTo>
                    <a:lnTo>
                      <a:pt x="16534" y="1929"/>
                    </a:lnTo>
                    <a:cubicBezTo>
                      <a:pt x="16478" y="1704"/>
                      <a:pt x="16256" y="1592"/>
                      <a:pt x="15978" y="1592"/>
                    </a:cubicBezTo>
                    <a:lnTo>
                      <a:pt x="14808" y="1482"/>
                    </a:lnTo>
                    <a:lnTo>
                      <a:pt x="13973" y="644"/>
                    </a:lnTo>
                    <a:cubicBezTo>
                      <a:pt x="13806" y="531"/>
                      <a:pt x="13528" y="475"/>
                      <a:pt x="13360" y="475"/>
                    </a:cubicBezTo>
                    <a:lnTo>
                      <a:pt x="12136" y="754"/>
                    </a:lnTo>
                    <a:lnTo>
                      <a:pt x="11134" y="84"/>
                    </a:lnTo>
                    <a:cubicBezTo>
                      <a:pt x="11024" y="28"/>
                      <a:pt x="10912" y="0"/>
                      <a:pt x="10800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6" name="Google Shape;1972;p55"/>
              <p:cNvSpPr/>
              <p:nvPr/>
            </p:nvSpPr>
            <p:spPr bwMode="auto">
              <a:xfrm>
                <a:off x="0" y="28"/>
                <a:ext cx="307688" cy="306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305" y="6303"/>
                    </a:moveTo>
                    <a:cubicBezTo>
                      <a:pt x="3734" y="6303"/>
                      <a:pt x="4178" y="6452"/>
                      <a:pt x="4565" y="6790"/>
                    </a:cubicBezTo>
                    <a:cubicBezTo>
                      <a:pt x="3675" y="7460"/>
                      <a:pt x="2896" y="8635"/>
                      <a:pt x="2672" y="10032"/>
                    </a:cubicBezTo>
                    <a:cubicBezTo>
                      <a:pt x="1893" y="9751"/>
                      <a:pt x="1392" y="9026"/>
                      <a:pt x="1392" y="8188"/>
                    </a:cubicBezTo>
                    <a:cubicBezTo>
                      <a:pt x="1392" y="7095"/>
                      <a:pt x="2313" y="6303"/>
                      <a:pt x="3305" y="6303"/>
                    </a:cubicBezTo>
                    <a:close/>
                    <a:moveTo>
                      <a:pt x="18427" y="6343"/>
                    </a:moveTo>
                    <a:cubicBezTo>
                      <a:pt x="19485" y="6343"/>
                      <a:pt x="20376" y="7125"/>
                      <a:pt x="20376" y="8188"/>
                    </a:cubicBezTo>
                    <a:cubicBezTo>
                      <a:pt x="20376" y="9026"/>
                      <a:pt x="19819" y="9751"/>
                      <a:pt x="19040" y="10032"/>
                    </a:cubicBezTo>
                    <a:cubicBezTo>
                      <a:pt x="18872" y="8857"/>
                      <a:pt x="18371" y="7851"/>
                      <a:pt x="17424" y="7013"/>
                    </a:cubicBezTo>
                    <a:cubicBezTo>
                      <a:pt x="17368" y="6957"/>
                      <a:pt x="17258" y="6903"/>
                      <a:pt x="17147" y="6790"/>
                    </a:cubicBezTo>
                    <a:cubicBezTo>
                      <a:pt x="17536" y="6510"/>
                      <a:pt x="17925" y="6343"/>
                      <a:pt x="18427" y="6343"/>
                    </a:cubicBezTo>
                    <a:close/>
                    <a:moveTo>
                      <a:pt x="10856" y="1425"/>
                    </a:moveTo>
                    <a:lnTo>
                      <a:pt x="11747" y="1985"/>
                    </a:lnTo>
                    <a:cubicBezTo>
                      <a:pt x="11824" y="2023"/>
                      <a:pt x="11926" y="2087"/>
                      <a:pt x="12056" y="2087"/>
                    </a:cubicBezTo>
                    <a:cubicBezTo>
                      <a:pt x="12114" y="2087"/>
                      <a:pt x="12178" y="2075"/>
                      <a:pt x="12248" y="2039"/>
                    </a:cubicBezTo>
                    <a:lnTo>
                      <a:pt x="13250" y="1760"/>
                    </a:lnTo>
                    <a:lnTo>
                      <a:pt x="14029" y="2542"/>
                    </a:lnTo>
                    <a:cubicBezTo>
                      <a:pt x="14197" y="2654"/>
                      <a:pt x="14307" y="2767"/>
                      <a:pt x="14475" y="2767"/>
                    </a:cubicBezTo>
                    <a:lnTo>
                      <a:pt x="15587" y="2823"/>
                    </a:lnTo>
                    <a:lnTo>
                      <a:pt x="16032" y="3827"/>
                    </a:lnTo>
                    <a:cubicBezTo>
                      <a:pt x="16144" y="3939"/>
                      <a:pt x="16256" y="4108"/>
                      <a:pt x="16424" y="4108"/>
                    </a:cubicBezTo>
                    <a:lnTo>
                      <a:pt x="17424" y="4443"/>
                    </a:lnTo>
                    <a:lnTo>
                      <a:pt x="17592" y="5114"/>
                    </a:lnTo>
                    <a:cubicBezTo>
                      <a:pt x="16979" y="5337"/>
                      <a:pt x="16312" y="5672"/>
                      <a:pt x="15922" y="6231"/>
                    </a:cubicBezTo>
                    <a:cubicBezTo>
                      <a:pt x="15735" y="6195"/>
                      <a:pt x="15547" y="6177"/>
                      <a:pt x="15361" y="6177"/>
                    </a:cubicBezTo>
                    <a:cubicBezTo>
                      <a:pt x="14101" y="6177"/>
                      <a:pt x="12899" y="6971"/>
                      <a:pt x="12416" y="8188"/>
                    </a:cubicBezTo>
                    <a:lnTo>
                      <a:pt x="12024" y="9304"/>
                    </a:lnTo>
                    <a:cubicBezTo>
                      <a:pt x="11803" y="9808"/>
                      <a:pt x="11413" y="10086"/>
                      <a:pt x="10912" y="10086"/>
                    </a:cubicBezTo>
                    <a:cubicBezTo>
                      <a:pt x="10411" y="10086"/>
                      <a:pt x="9909" y="9808"/>
                      <a:pt x="9797" y="9304"/>
                    </a:cubicBezTo>
                    <a:lnTo>
                      <a:pt x="9352" y="8188"/>
                    </a:lnTo>
                    <a:cubicBezTo>
                      <a:pt x="8869" y="6971"/>
                      <a:pt x="7667" y="6177"/>
                      <a:pt x="6444" y="6177"/>
                    </a:cubicBezTo>
                    <a:cubicBezTo>
                      <a:pt x="6263" y="6177"/>
                      <a:pt x="6081" y="6195"/>
                      <a:pt x="5901" y="6231"/>
                    </a:cubicBezTo>
                    <a:cubicBezTo>
                      <a:pt x="5456" y="5672"/>
                      <a:pt x="4899" y="5281"/>
                      <a:pt x="4232" y="5114"/>
                    </a:cubicBezTo>
                    <a:lnTo>
                      <a:pt x="4344" y="4443"/>
                    </a:lnTo>
                    <a:lnTo>
                      <a:pt x="5290" y="4108"/>
                    </a:lnTo>
                    <a:cubicBezTo>
                      <a:pt x="5400" y="3996"/>
                      <a:pt x="5568" y="3939"/>
                      <a:pt x="5624" y="3827"/>
                    </a:cubicBezTo>
                    <a:lnTo>
                      <a:pt x="6125" y="2823"/>
                    </a:lnTo>
                    <a:lnTo>
                      <a:pt x="7237" y="2767"/>
                    </a:lnTo>
                    <a:cubicBezTo>
                      <a:pt x="7349" y="2767"/>
                      <a:pt x="7517" y="2711"/>
                      <a:pt x="7627" y="2542"/>
                    </a:cubicBezTo>
                    <a:lnTo>
                      <a:pt x="8408" y="1760"/>
                    </a:lnTo>
                    <a:lnTo>
                      <a:pt x="9464" y="2039"/>
                    </a:lnTo>
                    <a:cubicBezTo>
                      <a:pt x="9498" y="2075"/>
                      <a:pt x="9544" y="2087"/>
                      <a:pt x="9594" y="2087"/>
                    </a:cubicBezTo>
                    <a:cubicBezTo>
                      <a:pt x="9704" y="2087"/>
                      <a:pt x="9833" y="2023"/>
                      <a:pt x="9909" y="1985"/>
                    </a:cubicBezTo>
                    <a:lnTo>
                      <a:pt x="10856" y="1425"/>
                    </a:lnTo>
                    <a:close/>
                    <a:moveTo>
                      <a:pt x="10856" y="15285"/>
                    </a:moveTo>
                    <a:cubicBezTo>
                      <a:pt x="11189" y="15285"/>
                      <a:pt x="11469" y="15397"/>
                      <a:pt x="11747" y="15620"/>
                    </a:cubicBezTo>
                    <a:cubicBezTo>
                      <a:pt x="11914" y="15844"/>
                      <a:pt x="12024" y="16011"/>
                      <a:pt x="12080" y="16235"/>
                    </a:cubicBezTo>
                    <a:cubicBezTo>
                      <a:pt x="11635" y="16738"/>
                      <a:pt x="11189" y="17240"/>
                      <a:pt x="10856" y="17576"/>
                    </a:cubicBezTo>
                    <a:lnTo>
                      <a:pt x="9576" y="16291"/>
                    </a:lnTo>
                    <a:cubicBezTo>
                      <a:pt x="9744" y="15732"/>
                      <a:pt x="10189" y="15285"/>
                      <a:pt x="10856" y="15285"/>
                    </a:cubicBezTo>
                    <a:close/>
                    <a:moveTo>
                      <a:pt x="6442" y="7438"/>
                    </a:moveTo>
                    <a:cubicBezTo>
                      <a:pt x="7189" y="7438"/>
                      <a:pt x="7918" y="7903"/>
                      <a:pt x="8240" y="8691"/>
                    </a:cubicBezTo>
                    <a:lnTo>
                      <a:pt x="8685" y="9808"/>
                    </a:lnTo>
                    <a:cubicBezTo>
                      <a:pt x="9019" y="10814"/>
                      <a:pt x="9965" y="11428"/>
                      <a:pt x="10968" y="11428"/>
                    </a:cubicBezTo>
                    <a:cubicBezTo>
                      <a:pt x="12024" y="11428"/>
                      <a:pt x="12915" y="10814"/>
                      <a:pt x="13250" y="9808"/>
                    </a:cubicBezTo>
                    <a:lnTo>
                      <a:pt x="13696" y="8691"/>
                    </a:lnTo>
                    <a:cubicBezTo>
                      <a:pt x="13983" y="7931"/>
                      <a:pt x="14736" y="7476"/>
                      <a:pt x="15489" y="7476"/>
                    </a:cubicBezTo>
                    <a:cubicBezTo>
                      <a:pt x="15900" y="7476"/>
                      <a:pt x="16312" y="7612"/>
                      <a:pt x="16645" y="7907"/>
                    </a:cubicBezTo>
                    <a:cubicBezTo>
                      <a:pt x="17424" y="8635"/>
                      <a:pt x="17870" y="9585"/>
                      <a:pt x="17870" y="10702"/>
                    </a:cubicBezTo>
                    <a:cubicBezTo>
                      <a:pt x="17814" y="12378"/>
                      <a:pt x="16979" y="14894"/>
                      <a:pt x="15699" y="16849"/>
                    </a:cubicBezTo>
                    <a:cubicBezTo>
                      <a:pt x="14475" y="18805"/>
                      <a:pt x="12915" y="20090"/>
                      <a:pt x="11525" y="20369"/>
                    </a:cubicBezTo>
                    <a:lnTo>
                      <a:pt x="11525" y="18749"/>
                    </a:lnTo>
                    <a:cubicBezTo>
                      <a:pt x="11858" y="18414"/>
                      <a:pt x="12637" y="17632"/>
                      <a:pt x="13250" y="17073"/>
                    </a:cubicBezTo>
                    <a:cubicBezTo>
                      <a:pt x="13416" y="16961"/>
                      <a:pt x="13472" y="16792"/>
                      <a:pt x="13472" y="16682"/>
                    </a:cubicBezTo>
                    <a:cubicBezTo>
                      <a:pt x="13472" y="15954"/>
                      <a:pt x="13194" y="15341"/>
                      <a:pt x="12693" y="14838"/>
                    </a:cubicBezTo>
                    <a:cubicBezTo>
                      <a:pt x="12192" y="14335"/>
                      <a:pt x="11579" y="14056"/>
                      <a:pt x="10912" y="14056"/>
                    </a:cubicBezTo>
                    <a:cubicBezTo>
                      <a:pt x="9520" y="14056"/>
                      <a:pt x="8408" y="15173"/>
                      <a:pt x="8408" y="16570"/>
                    </a:cubicBezTo>
                    <a:cubicBezTo>
                      <a:pt x="8408" y="16738"/>
                      <a:pt x="8461" y="16961"/>
                      <a:pt x="8573" y="17017"/>
                    </a:cubicBezTo>
                    <a:lnTo>
                      <a:pt x="10355" y="18749"/>
                    </a:lnTo>
                    <a:lnTo>
                      <a:pt x="10355" y="20369"/>
                    </a:lnTo>
                    <a:cubicBezTo>
                      <a:pt x="8853" y="20090"/>
                      <a:pt x="7405" y="18805"/>
                      <a:pt x="6181" y="16849"/>
                    </a:cubicBezTo>
                    <a:cubicBezTo>
                      <a:pt x="4899" y="14894"/>
                      <a:pt x="4064" y="12490"/>
                      <a:pt x="4064" y="10702"/>
                    </a:cubicBezTo>
                    <a:cubicBezTo>
                      <a:pt x="4064" y="9585"/>
                      <a:pt x="4509" y="8691"/>
                      <a:pt x="5234" y="7907"/>
                    </a:cubicBezTo>
                    <a:cubicBezTo>
                      <a:pt x="5594" y="7586"/>
                      <a:pt x="6021" y="7438"/>
                      <a:pt x="6442" y="7438"/>
                    </a:cubicBezTo>
                    <a:close/>
                    <a:moveTo>
                      <a:pt x="10800" y="0"/>
                    </a:moveTo>
                    <a:cubicBezTo>
                      <a:pt x="10688" y="0"/>
                      <a:pt x="10578" y="28"/>
                      <a:pt x="10466" y="84"/>
                    </a:cubicBezTo>
                    <a:lnTo>
                      <a:pt x="9464" y="754"/>
                    </a:lnTo>
                    <a:lnTo>
                      <a:pt x="8240" y="475"/>
                    </a:lnTo>
                    <a:cubicBezTo>
                      <a:pt x="8194" y="443"/>
                      <a:pt x="8142" y="429"/>
                      <a:pt x="8088" y="429"/>
                    </a:cubicBezTo>
                    <a:cubicBezTo>
                      <a:pt x="7948" y="429"/>
                      <a:pt x="7788" y="521"/>
                      <a:pt x="7627" y="644"/>
                    </a:cubicBezTo>
                    <a:lnTo>
                      <a:pt x="6792" y="1482"/>
                    </a:lnTo>
                    <a:lnTo>
                      <a:pt x="5624" y="1592"/>
                    </a:lnTo>
                    <a:cubicBezTo>
                      <a:pt x="5400" y="1592"/>
                      <a:pt x="5178" y="1704"/>
                      <a:pt x="5066" y="1929"/>
                    </a:cubicBezTo>
                    <a:lnTo>
                      <a:pt x="4509" y="2989"/>
                    </a:lnTo>
                    <a:lnTo>
                      <a:pt x="3397" y="3380"/>
                    </a:lnTo>
                    <a:cubicBezTo>
                      <a:pt x="3173" y="3436"/>
                      <a:pt x="3063" y="3661"/>
                      <a:pt x="2952" y="3883"/>
                    </a:cubicBezTo>
                    <a:lnTo>
                      <a:pt x="2784" y="5058"/>
                    </a:lnTo>
                    <a:cubicBezTo>
                      <a:pt x="2061" y="5114"/>
                      <a:pt x="1448" y="5505"/>
                      <a:pt x="947" y="5952"/>
                    </a:cubicBezTo>
                    <a:cubicBezTo>
                      <a:pt x="336" y="6622"/>
                      <a:pt x="0" y="7350"/>
                      <a:pt x="0" y="8188"/>
                    </a:cubicBezTo>
                    <a:cubicBezTo>
                      <a:pt x="0" y="9751"/>
                      <a:pt x="1170" y="11093"/>
                      <a:pt x="2562" y="11261"/>
                    </a:cubicBezTo>
                    <a:cubicBezTo>
                      <a:pt x="2672" y="13162"/>
                      <a:pt x="3619" y="15563"/>
                      <a:pt x="4845" y="17520"/>
                    </a:cubicBezTo>
                    <a:cubicBezTo>
                      <a:pt x="6570" y="20147"/>
                      <a:pt x="8685" y="21600"/>
                      <a:pt x="10688" y="21600"/>
                    </a:cubicBezTo>
                    <a:cubicBezTo>
                      <a:pt x="12805" y="21600"/>
                      <a:pt x="14864" y="20147"/>
                      <a:pt x="16534" y="17520"/>
                    </a:cubicBezTo>
                    <a:cubicBezTo>
                      <a:pt x="17760" y="15563"/>
                      <a:pt x="18704" y="13162"/>
                      <a:pt x="18816" y="11261"/>
                    </a:cubicBezTo>
                    <a:cubicBezTo>
                      <a:pt x="19429" y="11149"/>
                      <a:pt x="19986" y="10870"/>
                      <a:pt x="20486" y="10423"/>
                    </a:cubicBezTo>
                    <a:cubicBezTo>
                      <a:pt x="21266" y="9864"/>
                      <a:pt x="21600" y="9026"/>
                      <a:pt x="21600" y="8188"/>
                    </a:cubicBezTo>
                    <a:cubicBezTo>
                      <a:pt x="21600" y="7350"/>
                      <a:pt x="21266" y="6510"/>
                      <a:pt x="20653" y="5952"/>
                    </a:cubicBezTo>
                    <a:cubicBezTo>
                      <a:pt x="20152" y="5505"/>
                      <a:pt x="19541" y="5225"/>
                      <a:pt x="18816" y="5058"/>
                    </a:cubicBezTo>
                    <a:lnTo>
                      <a:pt x="18650" y="3883"/>
                    </a:lnTo>
                    <a:cubicBezTo>
                      <a:pt x="18539" y="3661"/>
                      <a:pt x="18427" y="3436"/>
                      <a:pt x="18205" y="3380"/>
                    </a:cubicBezTo>
                    <a:lnTo>
                      <a:pt x="17091" y="2989"/>
                    </a:lnTo>
                    <a:lnTo>
                      <a:pt x="16534" y="1929"/>
                    </a:lnTo>
                    <a:cubicBezTo>
                      <a:pt x="16478" y="1704"/>
                      <a:pt x="16256" y="1592"/>
                      <a:pt x="15978" y="1592"/>
                    </a:cubicBezTo>
                    <a:lnTo>
                      <a:pt x="14808" y="1482"/>
                    </a:lnTo>
                    <a:lnTo>
                      <a:pt x="13973" y="644"/>
                    </a:lnTo>
                    <a:cubicBezTo>
                      <a:pt x="13806" y="531"/>
                      <a:pt x="13528" y="475"/>
                      <a:pt x="13360" y="475"/>
                    </a:cubicBezTo>
                    <a:lnTo>
                      <a:pt x="12136" y="754"/>
                    </a:lnTo>
                    <a:lnTo>
                      <a:pt x="11134" y="84"/>
                    </a:lnTo>
                    <a:cubicBezTo>
                      <a:pt x="11024" y="28"/>
                      <a:pt x="10912" y="0"/>
                      <a:pt x="10800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7" name="Google Shape;1973;p55"/>
              <p:cNvSpPr/>
              <p:nvPr/>
            </p:nvSpPr>
            <p:spPr bwMode="auto">
              <a:xfrm>
                <a:off x="199843" y="161411"/>
                <a:ext cx="18236" cy="17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45" y="0"/>
                    </a:moveTo>
                    <a:cubicBezTo>
                      <a:pt x="4684" y="0"/>
                      <a:pt x="0" y="4898"/>
                      <a:pt x="0" y="10782"/>
                    </a:cubicBezTo>
                    <a:cubicBezTo>
                      <a:pt x="0" y="16667"/>
                      <a:pt x="4684" y="21600"/>
                      <a:pt x="10345" y="21600"/>
                    </a:cubicBezTo>
                    <a:cubicBezTo>
                      <a:pt x="16916" y="21600"/>
                      <a:pt x="21600" y="16667"/>
                      <a:pt x="21600" y="10782"/>
                    </a:cubicBezTo>
                    <a:cubicBezTo>
                      <a:pt x="21600" y="4898"/>
                      <a:pt x="16916" y="0"/>
                      <a:pt x="1034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8" name="Google Shape;1974;p55"/>
              <p:cNvSpPr/>
              <p:nvPr/>
            </p:nvSpPr>
            <p:spPr bwMode="auto">
              <a:xfrm>
                <a:off x="91999" y="161411"/>
                <a:ext cx="17439" cy="17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8" y="0"/>
                    </a:moveTo>
                    <a:cubicBezTo>
                      <a:pt x="4898" y="0"/>
                      <a:pt x="0" y="4898"/>
                      <a:pt x="0" y="10782"/>
                    </a:cubicBezTo>
                    <a:cubicBezTo>
                      <a:pt x="0" y="16667"/>
                      <a:pt x="4898" y="21600"/>
                      <a:pt x="10818" y="21600"/>
                    </a:cubicBezTo>
                    <a:cubicBezTo>
                      <a:pt x="16702" y="21600"/>
                      <a:pt x="21600" y="16667"/>
                      <a:pt x="21600" y="10782"/>
                    </a:cubicBezTo>
                    <a:cubicBezTo>
                      <a:pt x="21600" y="4898"/>
                      <a:pt x="16702" y="0"/>
                      <a:pt x="1081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9" name="Google Shape;1975;p55"/>
              <p:cNvSpPr/>
              <p:nvPr/>
            </p:nvSpPr>
            <p:spPr bwMode="auto">
              <a:xfrm>
                <a:off x="109437" y="53566"/>
                <a:ext cx="18236" cy="364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289" y="0"/>
                    </a:moveTo>
                    <a:cubicBezTo>
                      <a:pt x="4718" y="0"/>
                      <a:pt x="0" y="2342"/>
                      <a:pt x="0" y="5627"/>
                    </a:cubicBezTo>
                    <a:lnTo>
                      <a:pt x="0" y="15956"/>
                    </a:lnTo>
                    <a:cubicBezTo>
                      <a:pt x="0" y="19241"/>
                      <a:pt x="4718" y="21600"/>
                      <a:pt x="11289" y="21600"/>
                    </a:cubicBezTo>
                    <a:cubicBezTo>
                      <a:pt x="16916" y="21600"/>
                      <a:pt x="21600" y="19241"/>
                      <a:pt x="21600" y="15956"/>
                    </a:cubicBezTo>
                    <a:lnTo>
                      <a:pt x="21600" y="5627"/>
                    </a:lnTo>
                    <a:cubicBezTo>
                      <a:pt x="21600" y="2342"/>
                      <a:pt x="16916" y="0"/>
                      <a:pt x="11289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0" name="Google Shape;1976;p55"/>
              <p:cNvSpPr/>
              <p:nvPr/>
            </p:nvSpPr>
            <p:spPr bwMode="auto">
              <a:xfrm>
                <a:off x="182405" y="53566"/>
                <a:ext cx="17439" cy="364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82" y="0"/>
                    </a:moveTo>
                    <a:cubicBezTo>
                      <a:pt x="3911" y="0"/>
                      <a:pt x="0" y="2342"/>
                      <a:pt x="0" y="5627"/>
                    </a:cubicBezTo>
                    <a:lnTo>
                      <a:pt x="0" y="15956"/>
                    </a:lnTo>
                    <a:cubicBezTo>
                      <a:pt x="0" y="19241"/>
                      <a:pt x="3911" y="21600"/>
                      <a:pt x="10782" y="21600"/>
                    </a:cubicBezTo>
                    <a:cubicBezTo>
                      <a:pt x="16702" y="21600"/>
                      <a:pt x="21600" y="19241"/>
                      <a:pt x="21600" y="15956"/>
                    </a:cubicBezTo>
                    <a:lnTo>
                      <a:pt x="21600" y="5627"/>
                    </a:lnTo>
                    <a:cubicBezTo>
                      <a:pt x="21600" y="2342"/>
                      <a:pt x="16702" y="0"/>
                      <a:pt x="1078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1" name="Google Shape;1977;p55"/>
              <p:cNvSpPr/>
              <p:nvPr/>
            </p:nvSpPr>
            <p:spPr bwMode="auto">
              <a:xfrm>
                <a:off x="145138" y="71801"/>
                <a:ext cx="18236" cy="35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255" y="0"/>
                    </a:moveTo>
                    <a:cubicBezTo>
                      <a:pt x="4684" y="0"/>
                      <a:pt x="0" y="2394"/>
                      <a:pt x="0" y="5271"/>
                    </a:cubicBezTo>
                    <a:lnTo>
                      <a:pt x="0" y="16312"/>
                    </a:lnTo>
                    <a:cubicBezTo>
                      <a:pt x="0" y="19206"/>
                      <a:pt x="4684" y="21600"/>
                      <a:pt x="11255" y="21600"/>
                    </a:cubicBezTo>
                    <a:cubicBezTo>
                      <a:pt x="16882" y="21600"/>
                      <a:pt x="21600" y="19206"/>
                      <a:pt x="21600" y="16312"/>
                    </a:cubicBezTo>
                    <a:lnTo>
                      <a:pt x="21600" y="5271"/>
                    </a:lnTo>
                    <a:cubicBezTo>
                      <a:pt x="21600" y="2394"/>
                      <a:pt x="16882" y="0"/>
                      <a:pt x="1125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812" name="Group"/>
          <p:cNvGrpSpPr/>
          <p:nvPr/>
        </p:nvGrpSpPr>
        <p:grpSpPr bwMode="auto">
          <a:xfrm>
            <a:off x="2522497" y="1428180"/>
            <a:ext cx="493201" cy="493201"/>
            <a:chOff x="0" y="0"/>
            <a:chExt cx="493200" cy="493200"/>
          </a:xfrm>
        </p:grpSpPr>
        <p:sp>
          <p:nvSpPr>
            <p:cNvPr id="1804" name="Google Shape;1866;p55"/>
            <p:cNvSpPr/>
            <p:nvPr/>
          </p:nvSpPr>
          <p:spPr bwMode="auto"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11" name="Google Shape;1978;p55"/>
            <p:cNvGrpSpPr/>
            <p:nvPr/>
          </p:nvGrpSpPr>
          <p:grpSpPr bwMode="auto">
            <a:xfrm>
              <a:off x="125708" y="97826"/>
              <a:ext cx="241776" cy="297744"/>
              <a:chOff x="0" y="0"/>
              <a:chExt cx="241774" cy="297741"/>
            </a:xfrm>
          </p:grpSpPr>
          <p:sp>
            <p:nvSpPr>
              <p:cNvPr id="1805" name="Google Shape;1979;p55"/>
              <p:cNvSpPr/>
              <p:nvPr/>
            </p:nvSpPr>
            <p:spPr bwMode="auto">
              <a:xfrm>
                <a:off x="81424" y="177387"/>
                <a:ext cx="16644" cy="16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18" y="0"/>
                    </a:moveTo>
                    <a:cubicBezTo>
                      <a:pt x="4898" y="0"/>
                      <a:pt x="0" y="4925"/>
                      <a:pt x="0" y="10800"/>
                    </a:cubicBezTo>
                    <a:cubicBezTo>
                      <a:pt x="0" y="16675"/>
                      <a:pt x="4898" y="21600"/>
                      <a:pt x="10818" y="21600"/>
                    </a:cubicBezTo>
                    <a:cubicBezTo>
                      <a:pt x="16702" y="21600"/>
                      <a:pt x="21600" y="16675"/>
                      <a:pt x="21600" y="10800"/>
                    </a:cubicBezTo>
                    <a:cubicBezTo>
                      <a:pt x="21600" y="4925"/>
                      <a:pt x="16702" y="0"/>
                      <a:pt x="1081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6" name="Google Shape;1980;p55"/>
              <p:cNvSpPr/>
              <p:nvPr/>
            </p:nvSpPr>
            <p:spPr bwMode="auto">
              <a:xfrm>
                <a:off x="149544" y="177387"/>
                <a:ext cx="16644" cy="16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82" y="0"/>
                    </a:moveTo>
                    <a:cubicBezTo>
                      <a:pt x="4898" y="0"/>
                      <a:pt x="0" y="4925"/>
                      <a:pt x="0" y="10800"/>
                    </a:cubicBezTo>
                    <a:cubicBezTo>
                      <a:pt x="0" y="16675"/>
                      <a:pt x="4898" y="21600"/>
                      <a:pt x="10782" y="21600"/>
                    </a:cubicBezTo>
                    <a:cubicBezTo>
                      <a:pt x="16702" y="21600"/>
                      <a:pt x="21600" y="16675"/>
                      <a:pt x="21600" y="10800"/>
                    </a:cubicBezTo>
                    <a:cubicBezTo>
                      <a:pt x="21600" y="4925"/>
                      <a:pt x="16702" y="0"/>
                      <a:pt x="1078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7" name="Google Shape;1981;p55"/>
              <p:cNvSpPr/>
              <p:nvPr/>
            </p:nvSpPr>
            <p:spPr bwMode="auto">
              <a:xfrm>
                <a:off x="5926" y="4278"/>
                <a:ext cx="235849" cy="293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36" h="21600" fill="norm" stroke="1" extrusionOk="0">
                    <a:moveTo>
                      <a:pt x="1942" y="1545"/>
                    </a:moveTo>
                    <a:cubicBezTo>
                      <a:pt x="3966" y="2436"/>
                      <a:pt x="5518" y="3829"/>
                      <a:pt x="6463" y="5611"/>
                    </a:cubicBezTo>
                    <a:cubicBezTo>
                      <a:pt x="6734" y="6113"/>
                      <a:pt x="6870" y="6614"/>
                      <a:pt x="7071" y="7172"/>
                    </a:cubicBezTo>
                    <a:cubicBezTo>
                      <a:pt x="5857" y="7730"/>
                      <a:pt x="4978" y="8621"/>
                      <a:pt x="4371" y="9678"/>
                    </a:cubicBezTo>
                    <a:cubicBezTo>
                      <a:pt x="3426" y="8955"/>
                      <a:pt x="2751" y="8063"/>
                      <a:pt x="2278" y="7116"/>
                    </a:cubicBezTo>
                    <a:cubicBezTo>
                      <a:pt x="1334" y="5278"/>
                      <a:pt x="1266" y="3327"/>
                      <a:pt x="1942" y="1545"/>
                    </a:cubicBezTo>
                    <a:close/>
                    <a:moveTo>
                      <a:pt x="19154" y="1545"/>
                    </a:moveTo>
                    <a:cubicBezTo>
                      <a:pt x="19830" y="3327"/>
                      <a:pt x="19694" y="5278"/>
                      <a:pt x="18817" y="7116"/>
                    </a:cubicBezTo>
                    <a:cubicBezTo>
                      <a:pt x="18277" y="8063"/>
                      <a:pt x="17602" y="8955"/>
                      <a:pt x="16657" y="9678"/>
                    </a:cubicBezTo>
                    <a:cubicBezTo>
                      <a:pt x="16117" y="8621"/>
                      <a:pt x="15103" y="7730"/>
                      <a:pt x="13957" y="7172"/>
                    </a:cubicBezTo>
                    <a:cubicBezTo>
                      <a:pt x="14158" y="6614"/>
                      <a:pt x="14294" y="6057"/>
                      <a:pt x="14563" y="5611"/>
                    </a:cubicBezTo>
                    <a:cubicBezTo>
                      <a:pt x="15442" y="3885"/>
                      <a:pt x="16994" y="2436"/>
                      <a:pt x="19154" y="1545"/>
                    </a:cubicBezTo>
                    <a:close/>
                    <a:moveTo>
                      <a:pt x="10717" y="7674"/>
                    </a:moveTo>
                    <a:cubicBezTo>
                      <a:pt x="13417" y="7839"/>
                      <a:pt x="15510" y="9958"/>
                      <a:pt x="15510" y="12296"/>
                    </a:cubicBezTo>
                    <a:lnTo>
                      <a:pt x="15510" y="12520"/>
                    </a:lnTo>
                    <a:cubicBezTo>
                      <a:pt x="15510" y="13299"/>
                      <a:pt x="15846" y="13968"/>
                      <a:pt x="16522" y="14692"/>
                    </a:cubicBezTo>
                    <a:cubicBezTo>
                      <a:pt x="16858" y="15081"/>
                      <a:pt x="17062" y="15471"/>
                      <a:pt x="17062" y="15861"/>
                    </a:cubicBezTo>
                    <a:cubicBezTo>
                      <a:pt x="17331" y="16586"/>
                      <a:pt x="16791" y="17310"/>
                      <a:pt x="15778" y="17867"/>
                    </a:cubicBezTo>
                    <a:cubicBezTo>
                      <a:pt x="15643" y="17533"/>
                      <a:pt x="15442" y="17142"/>
                      <a:pt x="15103" y="16752"/>
                    </a:cubicBezTo>
                    <a:cubicBezTo>
                      <a:pt x="14945" y="16590"/>
                      <a:pt x="14698" y="16504"/>
                      <a:pt x="14451" y="16504"/>
                    </a:cubicBezTo>
                    <a:cubicBezTo>
                      <a:pt x="14275" y="16504"/>
                      <a:pt x="14098" y="16548"/>
                      <a:pt x="13957" y="16642"/>
                    </a:cubicBezTo>
                    <a:cubicBezTo>
                      <a:pt x="13618" y="16864"/>
                      <a:pt x="13551" y="17254"/>
                      <a:pt x="13822" y="17533"/>
                    </a:cubicBezTo>
                    <a:cubicBezTo>
                      <a:pt x="14226" y="18033"/>
                      <a:pt x="14294" y="18535"/>
                      <a:pt x="14091" y="18924"/>
                    </a:cubicBezTo>
                    <a:cubicBezTo>
                      <a:pt x="13822" y="19370"/>
                      <a:pt x="13282" y="19706"/>
                      <a:pt x="12538" y="19983"/>
                    </a:cubicBezTo>
                    <a:lnTo>
                      <a:pt x="11122" y="18257"/>
                    </a:lnTo>
                    <a:lnTo>
                      <a:pt x="11122" y="17421"/>
                    </a:lnTo>
                    <a:lnTo>
                      <a:pt x="12403" y="16362"/>
                    </a:lnTo>
                    <a:cubicBezTo>
                      <a:pt x="12742" y="16085"/>
                      <a:pt x="12742" y="15751"/>
                      <a:pt x="12403" y="15471"/>
                    </a:cubicBezTo>
                    <a:cubicBezTo>
                      <a:pt x="12236" y="15333"/>
                      <a:pt x="12032" y="15263"/>
                      <a:pt x="11831" y="15263"/>
                    </a:cubicBezTo>
                    <a:cubicBezTo>
                      <a:pt x="11628" y="15263"/>
                      <a:pt x="11424" y="15333"/>
                      <a:pt x="11257" y="15471"/>
                    </a:cubicBezTo>
                    <a:lnTo>
                      <a:pt x="10243" y="16306"/>
                    </a:lnTo>
                    <a:lnTo>
                      <a:pt x="9231" y="15471"/>
                    </a:lnTo>
                    <a:cubicBezTo>
                      <a:pt x="9064" y="15333"/>
                      <a:pt x="8877" y="15263"/>
                      <a:pt x="8691" y="15263"/>
                    </a:cubicBezTo>
                    <a:cubicBezTo>
                      <a:pt x="8507" y="15263"/>
                      <a:pt x="8320" y="15333"/>
                      <a:pt x="8151" y="15471"/>
                    </a:cubicBezTo>
                    <a:cubicBezTo>
                      <a:pt x="7814" y="15751"/>
                      <a:pt x="7814" y="16085"/>
                      <a:pt x="8151" y="16362"/>
                    </a:cubicBezTo>
                    <a:lnTo>
                      <a:pt x="9434" y="17421"/>
                    </a:lnTo>
                    <a:lnTo>
                      <a:pt x="9434" y="18257"/>
                    </a:lnTo>
                    <a:lnTo>
                      <a:pt x="8017" y="19983"/>
                    </a:lnTo>
                    <a:cubicBezTo>
                      <a:pt x="7342" y="19762"/>
                      <a:pt x="6734" y="19370"/>
                      <a:pt x="6463" y="18924"/>
                    </a:cubicBezTo>
                    <a:cubicBezTo>
                      <a:pt x="6194" y="18535"/>
                      <a:pt x="6330" y="18033"/>
                      <a:pt x="6734" y="17533"/>
                    </a:cubicBezTo>
                    <a:cubicBezTo>
                      <a:pt x="7003" y="17254"/>
                      <a:pt x="6870" y="16864"/>
                      <a:pt x="6531" y="16642"/>
                    </a:cubicBezTo>
                    <a:cubicBezTo>
                      <a:pt x="6390" y="16548"/>
                      <a:pt x="6225" y="16504"/>
                      <a:pt x="6063" y="16504"/>
                    </a:cubicBezTo>
                    <a:cubicBezTo>
                      <a:pt x="5836" y="16504"/>
                      <a:pt x="5608" y="16590"/>
                      <a:pt x="5451" y="16752"/>
                    </a:cubicBezTo>
                    <a:cubicBezTo>
                      <a:pt x="5114" y="17142"/>
                      <a:pt x="4978" y="17533"/>
                      <a:pt x="4777" y="17867"/>
                    </a:cubicBezTo>
                    <a:cubicBezTo>
                      <a:pt x="3763" y="17310"/>
                      <a:pt x="3157" y="16642"/>
                      <a:pt x="3157" y="15861"/>
                    </a:cubicBezTo>
                    <a:cubicBezTo>
                      <a:pt x="3157" y="15471"/>
                      <a:pt x="3358" y="15025"/>
                      <a:pt x="3763" y="14692"/>
                    </a:cubicBezTo>
                    <a:cubicBezTo>
                      <a:pt x="4438" y="13968"/>
                      <a:pt x="4777" y="13299"/>
                      <a:pt x="4777" y="12520"/>
                    </a:cubicBezTo>
                    <a:lnTo>
                      <a:pt x="4777" y="12296"/>
                    </a:lnTo>
                    <a:cubicBezTo>
                      <a:pt x="4777" y="9958"/>
                      <a:pt x="6870" y="7839"/>
                      <a:pt x="9570" y="7674"/>
                    </a:cubicBezTo>
                    <a:close/>
                    <a:moveTo>
                      <a:pt x="10514" y="19482"/>
                    </a:moveTo>
                    <a:lnTo>
                      <a:pt x="11122" y="20261"/>
                    </a:lnTo>
                    <a:lnTo>
                      <a:pt x="10514" y="20261"/>
                    </a:lnTo>
                    <a:cubicBezTo>
                      <a:pt x="10378" y="20289"/>
                      <a:pt x="10277" y="20303"/>
                      <a:pt x="10185" y="20303"/>
                    </a:cubicBezTo>
                    <a:cubicBezTo>
                      <a:pt x="10093" y="20303"/>
                      <a:pt x="10008" y="20289"/>
                      <a:pt x="9906" y="20261"/>
                    </a:cubicBezTo>
                    <a:lnTo>
                      <a:pt x="10514" y="19482"/>
                    </a:lnTo>
                    <a:close/>
                    <a:moveTo>
                      <a:pt x="1513" y="0"/>
                    </a:moveTo>
                    <a:cubicBezTo>
                      <a:pt x="1218" y="0"/>
                      <a:pt x="947" y="136"/>
                      <a:pt x="794" y="432"/>
                    </a:cubicBezTo>
                    <a:cubicBezTo>
                      <a:pt x="-286" y="2716"/>
                      <a:pt x="-286" y="5278"/>
                      <a:pt x="930" y="7562"/>
                    </a:cubicBezTo>
                    <a:cubicBezTo>
                      <a:pt x="1603" y="8899"/>
                      <a:pt x="2617" y="10068"/>
                      <a:pt x="3831" y="11015"/>
                    </a:cubicBezTo>
                    <a:cubicBezTo>
                      <a:pt x="3697" y="11684"/>
                      <a:pt x="3697" y="12186"/>
                      <a:pt x="3697" y="12520"/>
                    </a:cubicBezTo>
                    <a:cubicBezTo>
                      <a:pt x="3697" y="13021"/>
                      <a:pt x="3426" y="13411"/>
                      <a:pt x="3022" y="13912"/>
                    </a:cubicBezTo>
                    <a:cubicBezTo>
                      <a:pt x="2414" y="14524"/>
                      <a:pt x="2143" y="15193"/>
                      <a:pt x="2143" y="15861"/>
                    </a:cubicBezTo>
                    <a:cubicBezTo>
                      <a:pt x="2143" y="17477"/>
                      <a:pt x="3697" y="18702"/>
                      <a:pt x="5451" y="19426"/>
                    </a:cubicBezTo>
                    <a:cubicBezTo>
                      <a:pt x="6194" y="20763"/>
                      <a:pt x="8354" y="21600"/>
                      <a:pt x="10514" y="21600"/>
                    </a:cubicBezTo>
                    <a:cubicBezTo>
                      <a:pt x="12742" y="21600"/>
                      <a:pt x="14766" y="20819"/>
                      <a:pt x="15577" y="19482"/>
                    </a:cubicBezTo>
                    <a:cubicBezTo>
                      <a:pt x="15577" y="19482"/>
                      <a:pt x="15577" y="19426"/>
                      <a:pt x="15643" y="19426"/>
                    </a:cubicBezTo>
                    <a:cubicBezTo>
                      <a:pt x="17466" y="18702"/>
                      <a:pt x="18951" y="17477"/>
                      <a:pt x="18951" y="15861"/>
                    </a:cubicBezTo>
                    <a:cubicBezTo>
                      <a:pt x="18951" y="15193"/>
                      <a:pt x="18682" y="14524"/>
                      <a:pt x="18142" y="13912"/>
                    </a:cubicBezTo>
                    <a:cubicBezTo>
                      <a:pt x="17670" y="13411"/>
                      <a:pt x="17466" y="13021"/>
                      <a:pt x="17466" y="12520"/>
                    </a:cubicBezTo>
                    <a:cubicBezTo>
                      <a:pt x="17466" y="12240"/>
                      <a:pt x="17466" y="11684"/>
                      <a:pt x="17263" y="11015"/>
                    </a:cubicBezTo>
                    <a:cubicBezTo>
                      <a:pt x="18478" y="10068"/>
                      <a:pt x="19491" y="8899"/>
                      <a:pt x="20166" y="7562"/>
                    </a:cubicBezTo>
                    <a:cubicBezTo>
                      <a:pt x="21314" y="5278"/>
                      <a:pt x="21314" y="2716"/>
                      <a:pt x="20234" y="432"/>
                    </a:cubicBezTo>
                    <a:cubicBezTo>
                      <a:pt x="20081" y="136"/>
                      <a:pt x="19810" y="0"/>
                      <a:pt x="19512" y="0"/>
                    </a:cubicBezTo>
                    <a:cubicBezTo>
                      <a:pt x="19418" y="0"/>
                      <a:pt x="19319" y="14"/>
                      <a:pt x="19222" y="42"/>
                    </a:cubicBezTo>
                    <a:cubicBezTo>
                      <a:pt x="16454" y="1045"/>
                      <a:pt x="14226" y="2828"/>
                      <a:pt x="13146" y="5056"/>
                    </a:cubicBezTo>
                    <a:cubicBezTo>
                      <a:pt x="12877" y="5555"/>
                      <a:pt x="12742" y="6057"/>
                      <a:pt x="12538" y="6614"/>
                    </a:cubicBezTo>
                    <a:cubicBezTo>
                      <a:pt x="12134" y="6447"/>
                      <a:pt x="11730" y="6393"/>
                      <a:pt x="11190" y="6393"/>
                    </a:cubicBezTo>
                    <a:cubicBezTo>
                      <a:pt x="10986" y="6365"/>
                      <a:pt x="10749" y="6351"/>
                      <a:pt x="10514" y="6351"/>
                    </a:cubicBezTo>
                    <a:cubicBezTo>
                      <a:pt x="10277" y="6351"/>
                      <a:pt x="10042" y="6365"/>
                      <a:pt x="9838" y="6393"/>
                    </a:cubicBezTo>
                    <a:cubicBezTo>
                      <a:pt x="9434" y="6447"/>
                      <a:pt x="8894" y="6503"/>
                      <a:pt x="8490" y="6614"/>
                    </a:cubicBezTo>
                    <a:cubicBezTo>
                      <a:pt x="8354" y="6057"/>
                      <a:pt x="8151" y="5555"/>
                      <a:pt x="7882" y="5056"/>
                    </a:cubicBezTo>
                    <a:cubicBezTo>
                      <a:pt x="6802" y="2772"/>
                      <a:pt x="4642" y="1045"/>
                      <a:pt x="1806" y="42"/>
                    </a:cubicBezTo>
                    <a:cubicBezTo>
                      <a:pt x="1707" y="14"/>
                      <a:pt x="1610" y="0"/>
                      <a:pt x="1513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8" name="Google Shape;1982;p55"/>
              <p:cNvSpPr/>
              <p:nvPr/>
            </p:nvSpPr>
            <p:spPr bwMode="auto">
              <a:xfrm flipH="1">
                <a:off x="-1" y="4278"/>
                <a:ext cx="235850" cy="293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36" h="21600" fill="norm" stroke="1" extrusionOk="0">
                    <a:moveTo>
                      <a:pt x="1942" y="1545"/>
                    </a:moveTo>
                    <a:cubicBezTo>
                      <a:pt x="3966" y="2436"/>
                      <a:pt x="5518" y="3829"/>
                      <a:pt x="6463" y="5611"/>
                    </a:cubicBezTo>
                    <a:cubicBezTo>
                      <a:pt x="6734" y="6113"/>
                      <a:pt x="6870" y="6614"/>
                      <a:pt x="7071" y="7172"/>
                    </a:cubicBezTo>
                    <a:cubicBezTo>
                      <a:pt x="5857" y="7730"/>
                      <a:pt x="4978" y="8621"/>
                      <a:pt x="4371" y="9678"/>
                    </a:cubicBezTo>
                    <a:cubicBezTo>
                      <a:pt x="3426" y="8955"/>
                      <a:pt x="2751" y="8063"/>
                      <a:pt x="2278" y="7116"/>
                    </a:cubicBezTo>
                    <a:cubicBezTo>
                      <a:pt x="1334" y="5278"/>
                      <a:pt x="1266" y="3327"/>
                      <a:pt x="1942" y="1545"/>
                    </a:cubicBezTo>
                    <a:close/>
                    <a:moveTo>
                      <a:pt x="19154" y="1545"/>
                    </a:moveTo>
                    <a:cubicBezTo>
                      <a:pt x="19830" y="3327"/>
                      <a:pt x="19694" y="5278"/>
                      <a:pt x="18817" y="7116"/>
                    </a:cubicBezTo>
                    <a:cubicBezTo>
                      <a:pt x="18277" y="8063"/>
                      <a:pt x="17602" y="8955"/>
                      <a:pt x="16657" y="9678"/>
                    </a:cubicBezTo>
                    <a:cubicBezTo>
                      <a:pt x="16117" y="8621"/>
                      <a:pt x="15103" y="7730"/>
                      <a:pt x="13957" y="7172"/>
                    </a:cubicBezTo>
                    <a:cubicBezTo>
                      <a:pt x="14158" y="6614"/>
                      <a:pt x="14294" y="6057"/>
                      <a:pt x="14563" y="5611"/>
                    </a:cubicBezTo>
                    <a:cubicBezTo>
                      <a:pt x="15442" y="3885"/>
                      <a:pt x="16994" y="2436"/>
                      <a:pt x="19154" y="1545"/>
                    </a:cubicBezTo>
                    <a:close/>
                    <a:moveTo>
                      <a:pt x="10717" y="7674"/>
                    </a:moveTo>
                    <a:cubicBezTo>
                      <a:pt x="13417" y="7839"/>
                      <a:pt x="15510" y="9958"/>
                      <a:pt x="15510" y="12296"/>
                    </a:cubicBezTo>
                    <a:lnTo>
                      <a:pt x="15510" y="12520"/>
                    </a:lnTo>
                    <a:cubicBezTo>
                      <a:pt x="15510" y="13299"/>
                      <a:pt x="15846" y="13968"/>
                      <a:pt x="16522" y="14692"/>
                    </a:cubicBezTo>
                    <a:cubicBezTo>
                      <a:pt x="16858" y="15081"/>
                      <a:pt x="17062" y="15471"/>
                      <a:pt x="17062" y="15861"/>
                    </a:cubicBezTo>
                    <a:cubicBezTo>
                      <a:pt x="17331" y="16586"/>
                      <a:pt x="16791" y="17310"/>
                      <a:pt x="15778" y="17867"/>
                    </a:cubicBezTo>
                    <a:cubicBezTo>
                      <a:pt x="15643" y="17533"/>
                      <a:pt x="15442" y="17142"/>
                      <a:pt x="15103" y="16752"/>
                    </a:cubicBezTo>
                    <a:cubicBezTo>
                      <a:pt x="14945" y="16590"/>
                      <a:pt x="14698" y="16504"/>
                      <a:pt x="14451" y="16504"/>
                    </a:cubicBezTo>
                    <a:cubicBezTo>
                      <a:pt x="14275" y="16504"/>
                      <a:pt x="14098" y="16548"/>
                      <a:pt x="13957" y="16642"/>
                    </a:cubicBezTo>
                    <a:cubicBezTo>
                      <a:pt x="13618" y="16864"/>
                      <a:pt x="13551" y="17254"/>
                      <a:pt x="13822" y="17533"/>
                    </a:cubicBezTo>
                    <a:cubicBezTo>
                      <a:pt x="14226" y="18033"/>
                      <a:pt x="14294" y="18535"/>
                      <a:pt x="14091" y="18924"/>
                    </a:cubicBezTo>
                    <a:cubicBezTo>
                      <a:pt x="13822" y="19370"/>
                      <a:pt x="13282" y="19706"/>
                      <a:pt x="12538" y="19983"/>
                    </a:cubicBezTo>
                    <a:lnTo>
                      <a:pt x="11122" y="18257"/>
                    </a:lnTo>
                    <a:lnTo>
                      <a:pt x="11122" y="17421"/>
                    </a:lnTo>
                    <a:lnTo>
                      <a:pt x="12403" y="16362"/>
                    </a:lnTo>
                    <a:cubicBezTo>
                      <a:pt x="12742" y="16085"/>
                      <a:pt x="12742" y="15751"/>
                      <a:pt x="12403" y="15471"/>
                    </a:cubicBezTo>
                    <a:cubicBezTo>
                      <a:pt x="12236" y="15333"/>
                      <a:pt x="12032" y="15263"/>
                      <a:pt x="11831" y="15263"/>
                    </a:cubicBezTo>
                    <a:cubicBezTo>
                      <a:pt x="11628" y="15263"/>
                      <a:pt x="11424" y="15333"/>
                      <a:pt x="11257" y="15471"/>
                    </a:cubicBezTo>
                    <a:lnTo>
                      <a:pt x="10243" y="16306"/>
                    </a:lnTo>
                    <a:lnTo>
                      <a:pt x="9231" y="15471"/>
                    </a:lnTo>
                    <a:cubicBezTo>
                      <a:pt x="9064" y="15333"/>
                      <a:pt x="8877" y="15263"/>
                      <a:pt x="8691" y="15263"/>
                    </a:cubicBezTo>
                    <a:cubicBezTo>
                      <a:pt x="8507" y="15263"/>
                      <a:pt x="8320" y="15333"/>
                      <a:pt x="8151" y="15471"/>
                    </a:cubicBezTo>
                    <a:cubicBezTo>
                      <a:pt x="7814" y="15751"/>
                      <a:pt x="7814" y="16085"/>
                      <a:pt x="8151" y="16362"/>
                    </a:cubicBezTo>
                    <a:lnTo>
                      <a:pt x="9434" y="17421"/>
                    </a:lnTo>
                    <a:lnTo>
                      <a:pt x="9434" y="18257"/>
                    </a:lnTo>
                    <a:lnTo>
                      <a:pt x="8017" y="19983"/>
                    </a:lnTo>
                    <a:cubicBezTo>
                      <a:pt x="7342" y="19762"/>
                      <a:pt x="6734" y="19370"/>
                      <a:pt x="6463" y="18924"/>
                    </a:cubicBezTo>
                    <a:cubicBezTo>
                      <a:pt x="6194" y="18535"/>
                      <a:pt x="6330" y="18033"/>
                      <a:pt x="6734" y="17533"/>
                    </a:cubicBezTo>
                    <a:cubicBezTo>
                      <a:pt x="7003" y="17254"/>
                      <a:pt x="6870" y="16864"/>
                      <a:pt x="6531" y="16642"/>
                    </a:cubicBezTo>
                    <a:cubicBezTo>
                      <a:pt x="6390" y="16548"/>
                      <a:pt x="6225" y="16504"/>
                      <a:pt x="6063" y="16504"/>
                    </a:cubicBezTo>
                    <a:cubicBezTo>
                      <a:pt x="5836" y="16504"/>
                      <a:pt x="5608" y="16590"/>
                      <a:pt x="5451" y="16752"/>
                    </a:cubicBezTo>
                    <a:cubicBezTo>
                      <a:pt x="5114" y="17142"/>
                      <a:pt x="4978" y="17533"/>
                      <a:pt x="4777" y="17867"/>
                    </a:cubicBezTo>
                    <a:cubicBezTo>
                      <a:pt x="3763" y="17310"/>
                      <a:pt x="3157" y="16642"/>
                      <a:pt x="3157" y="15861"/>
                    </a:cubicBezTo>
                    <a:cubicBezTo>
                      <a:pt x="3157" y="15471"/>
                      <a:pt x="3358" y="15025"/>
                      <a:pt x="3763" y="14692"/>
                    </a:cubicBezTo>
                    <a:cubicBezTo>
                      <a:pt x="4438" y="13968"/>
                      <a:pt x="4777" y="13299"/>
                      <a:pt x="4777" y="12520"/>
                    </a:cubicBezTo>
                    <a:lnTo>
                      <a:pt x="4777" y="12296"/>
                    </a:lnTo>
                    <a:cubicBezTo>
                      <a:pt x="4777" y="9958"/>
                      <a:pt x="6870" y="7839"/>
                      <a:pt x="9570" y="7674"/>
                    </a:cubicBezTo>
                    <a:close/>
                    <a:moveTo>
                      <a:pt x="10514" y="19482"/>
                    </a:moveTo>
                    <a:lnTo>
                      <a:pt x="11122" y="20261"/>
                    </a:lnTo>
                    <a:lnTo>
                      <a:pt x="10514" y="20261"/>
                    </a:lnTo>
                    <a:cubicBezTo>
                      <a:pt x="10378" y="20289"/>
                      <a:pt x="10277" y="20303"/>
                      <a:pt x="10185" y="20303"/>
                    </a:cubicBezTo>
                    <a:cubicBezTo>
                      <a:pt x="10093" y="20303"/>
                      <a:pt x="10008" y="20289"/>
                      <a:pt x="9906" y="20261"/>
                    </a:cubicBezTo>
                    <a:lnTo>
                      <a:pt x="10514" y="19482"/>
                    </a:lnTo>
                    <a:close/>
                    <a:moveTo>
                      <a:pt x="1513" y="0"/>
                    </a:moveTo>
                    <a:cubicBezTo>
                      <a:pt x="1218" y="0"/>
                      <a:pt x="947" y="136"/>
                      <a:pt x="794" y="432"/>
                    </a:cubicBezTo>
                    <a:cubicBezTo>
                      <a:pt x="-286" y="2716"/>
                      <a:pt x="-286" y="5278"/>
                      <a:pt x="930" y="7562"/>
                    </a:cubicBezTo>
                    <a:cubicBezTo>
                      <a:pt x="1603" y="8899"/>
                      <a:pt x="2617" y="10068"/>
                      <a:pt x="3831" y="11015"/>
                    </a:cubicBezTo>
                    <a:cubicBezTo>
                      <a:pt x="3697" y="11684"/>
                      <a:pt x="3697" y="12186"/>
                      <a:pt x="3697" y="12520"/>
                    </a:cubicBezTo>
                    <a:cubicBezTo>
                      <a:pt x="3697" y="13021"/>
                      <a:pt x="3426" y="13411"/>
                      <a:pt x="3022" y="13912"/>
                    </a:cubicBezTo>
                    <a:cubicBezTo>
                      <a:pt x="2414" y="14524"/>
                      <a:pt x="2143" y="15193"/>
                      <a:pt x="2143" y="15861"/>
                    </a:cubicBezTo>
                    <a:cubicBezTo>
                      <a:pt x="2143" y="17477"/>
                      <a:pt x="3697" y="18702"/>
                      <a:pt x="5451" y="19426"/>
                    </a:cubicBezTo>
                    <a:cubicBezTo>
                      <a:pt x="6194" y="20763"/>
                      <a:pt x="8354" y="21600"/>
                      <a:pt x="10514" y="21600"/>
                    </a:cubicBezTo>
                    <a:cubicBezTo>
                      <a:pt x="12742" y="21600"/>
                      <a:pt x="14766" y="20819"/>
                      <a:pt x="15577" y="19482"/>
                    </a:cubicBezTo>
                    <a:cubicBezTo>
                      <a:pt x="15577" y="19482"/>
                      <a:pt x="15577" y="19426"/>
                      <a:pt x="15643" y="19426"/>
                    </a:cubicBezTo>
                    <a:cubicBezTo>
                      <a:pt x="17466" y="18702"/>
                      <a:pt x="18951" y="17477"/>
                      <a:pt x="18951" y="15861"/>
                    </a:cubicBezTo>
                    <a:cubicBezTo>
                      <a:pt x="18951" y="15193"/>
                      <a:pt x="18682" y="14524"/>
                      <a:pt x="18142" y="13912"/>
                    </a:cubicBezTo>
                    <a:cubicBezTo>
                      <a:pt x="17670" y="13411"/>
                      <a:pt x="17466" y="13021"/>
                      <a:pt x="17466" y="12520"/>
                    </a:cubicBezTo>
                    <a:cubicBezTo>
                      <a:pt x="17466" y="12240"/>
                      <a:pt x="17466" y="11684"/>
                      <a:pt x="17263" y="11015"/>
                    </a:cubicBezTo>
                    <a:cubicBezTo>
                      <a:pt x="18478" y="10068"/>
                      <a:pt x="19491" y="8899"/>
                      <a:pt x="20166" y="7562"/>
                    </a:cubicBezTo>
                    <a:cubicBezTo>
                      <a:pt x="21314" y="5278"/>
                      <a:pt x="21314" y="2716"/>
                      <a:pt x="20234" y="432"/>
                    </a:cubicBezTo>
                    <a:cubicBezTo>
                      <a:pt x="20081" y="136"/>
                      <a:pt x="19810" y="0"/>
                      <a:pt x="19512" y="0"/>
                    </a:cubicBezTo>
                    <a:cubicBezTo>
                      <a:pt x="19418" y="0"/>
                      <a:pt x="19319" y="14"/>
                      <a:pt x="19222" y="42"/>
                    </a:cubicBezTo>
                    <a:cubicBezTo>
                      <a:pt x="16454" y="1045"/>
                      <a:pt x="14226" y="2828"/>
                      <a:pt x="13146" y="5056"/>
                    </a:cubicBezTo>
                    <a:cubicBezTo>
                      <a:pt x="12877" y="5555"/>
                      <a:pt x="12742" y="6057"/>
                      <a:pt x="12538" y="6614"/>
                    </a:cubicBezTo>
                    <a:cubicBezTo>
                      <a:pt x="12134" y="6447"/>
                      <a:pt x="11730" y="6393"/>
                      <a:pt x="11190" y="6393"/>
                    </a:cubicBezTo>
                    <a:cubicBezTo>
                      <a:pt x="10986" y="6365"/>
                      <a:pt x="10749" y="6351"/>
                      <a:pt x="10514" y="6351"/>
                    </a:cubicBezTo>
                    <a:cubicBezTo>
                      <a:pt x="10277" y="6351"/>
                      <a:pt x="10042" y="6365"/>
                      <a:pt x="9838" y="6393"/>
                    </a:cubicBezTo>
                    <a:cubicBezTo>
                      <a:pt x="9434" y="6447"/>
                      <a:pt x="8894" y="6503"/>
                      <a:pt x="8490" y="6614"/>
                    </a:cubicBezTo>
                    <a:cubicBezTo>
                      <a:pt x="8354" y="6057"/>
                      <a:pt x="8151" y="5555"/>
                      <a:pt x="7882" y="5056"/>
                    </a:cubicBezTo>
                    <a:cubicBezTo>
                      <a:pt x="6802" y="2772"/>
                      <a:pt x="4642" y="1045"/>
                      <a:pt x="1806" y="42"/>
                    </a:cubicBezTo>
                    <a:cubicBezTo>
                      <a:pt x="1707" y="14"/>
                      <a:pt x="1610" y="0"/>
                      <a:pt x="1513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9" name="Google Shape;1983;p55"/>
              <p:cNvSpPr/>
              <p:nvPr/>
            </p:nvSpPr>
            <p:spPr bwMode="auto">
              <a:xfrm rot="21062891">
                <a:off x="7204" y="1949"/>
                <a:ext cx="26606" cy="198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84" h="19136" fill="norm" stroke="1" extrusionOk="0">
                    <a:moveTo>
                      <a:pt x="242" y="17457"/>
                    </a:moveTo>
                    <a:cubicBezTo>
                      <a:pt x="-916" y="14586"/>
                      <a:pt x="2283" y="1706"/>
                      <a:pt x="5500" y="204"/>
                    </a:cubicBezTo>
                    <a:cubicBezTo>
                      <a:pt x="8717" y="-1272"/>
                      <a:pt x="18349" y="5651"/>
                      <a:pt x="19507" y="8522"/>
                    </a:cubicBezTo>
                    <a:cubicBezTo>
                      <a:pt x="20684" y="11393"/>
                      <a:pt x="15721" y="15981"/>
                      <a:pt x="12504" y="17457"/>
                    </a:cubicBezTo>
                    <a:cubicBezTo>
                      <a:pt x="9287" y="18960"/>
                      <a:pt x="1419" y="20328"/>
                      <a:pt x="242" y="17457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10" name="Google Shape;1984;p55"/>
              <p:cNvSpPr/>
              <p:nvPr/>
            </p:nvSpPr>
            <p:spPr bwMode="auto">
              <a:xfrm rot="537109" flipH="1">
                <a:off x="208305" y="1949"/>
                <a:ext cx="26606" cy="198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84" h="19136" fill="norm" stroke="1" extrusionOk="0">
                    <a:moveTo>
                      <a:pt x="242" y="17457"/>
                    </a:moveTo>
                    <a:cubicBezTo>
                      <a:pt x="-916" y="14586"/>
                      <a:pt x="2283" y="1706"/>
                      <a:pt x="5500" y="204"/>
                    </a:cubicBezTo>
                    <a:cubicBezTo>
                      <a:pt x="8717" y="-1272"/>
                      <a:pt x="18349" y="5651"/>
                      <a:pt x="19507" y="8522"/>
                    </a:cubicBezTo>
                    <a:cubicBezTo>
                      <a:pt x="20684" y="11393"/>
                      <a:pt x="15721" y="15981"/>
                      <a:pt x="12504" y="17457"/>
                    </a:cubicBezTo>
                    <a:cubicBezTo>
                      <a:pt x="9287" y="18960"/>
                      <a:pt x="1419" y="20328"/>
                      <a:pt x="242" y="17457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813" name="Google Shape;1857;p55"/>
          <p:cNvSpPr txBox="1"/>
          <p:nvPr/>
        </p:nvSpPr>
        <p:spPr bwMode="auto">
          <a:xfrm>
            <a:off x="5460789" y="477694"/>
            <a:ext cx="2206881" cy="55115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spAutoFit/>
          </a:bodyPr>
          <a:lstStyle>
            <a:lvl1pPr algn="ctr">
              <a:lnSpc>
                <a:spcPct val="114999"/>
              </a:lnSpc>
              <a:defRPr sz="24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Future Work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5" name="Google Shape;2326;p66"/>
          <p:cNvSpPr txBox="1">
            <a:spLocks noGrp="1"/>
          </p:cNvSpPr>
          <p:nvPr>
            <p:ph type="title"/>
          </p:nvPr>
        </p:nvSpPr>
        <p:spPr bwMode="auto">
          <a:xfrm>
            <a:off x="2347938" y="677525"/>
            <a:ext cx="4448100" cy="10587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3">
              <a:defRPr sz="5750"/>
            </a:lvl1pPr>
          </a:lstStyle>
          <a:p>
            <a:pPr>
              <a:defRPr/>
            </a:pPr>
            <a:r>
              <a:rPr/>
              <a:t>Thanks!</a:t>
            </a:r>
            <a:endParaRPr/>
          </a:p>
        </p:txBody>
      </p:sp>
      <p:sp>
        <p:nvSpPr>
          <p:cNvPr id="1816" name="Google Shape;2327;p66"/>
          <p:cNvSpPr txBox="1">
            <a:spLocks noGrp="1"/>
          </p:cNvSpPr>
          <p:nvPr>
            <p:ph type="body" sz="quarter" idx="1"/>
          </p:nvPr>
        </p:nvSpPr>
        <p:spPr bwMode="auto">
          <a:xfrm>
            <a:off x="2062767" y="1863359"/>
            <a:ext cx="4931742" cy="1416782"/>
          </a:xfrm>
          <a:prstGeom prst="rect">
            <a:avLst/>
          </a:prstGeom>
        </p:spPr>
        <p:txBody>
          <a:bodyPr/>
          <a:lstStyle>
            <a:lvl1pPr marL="0" indent="0" defTabSz="420623">
              <a:defRPr sz="2700" b="1">
                <a:latin typeface="DM Sans Medium"/>
                <a:ea typeface="DM Sans Medium"/>
                <a:cs typeface="DM Sans Medium"/>
              </a:defRPr>
            </a:lvl1pPr>
          </a:lstStyle>
          <a:p>
            <a:pPr>
              <a:defRPr/>
            </a:pPr>
            <a:r>
              <a:rPr/>
              <a:t>Do you have any questions?</a:t>
            </a:r>
            <a:endParaRPr/>
          </a:p>
        </p:txBody>
      </p:sp>
      <p:grpSp>
        <p:nvGrpSpPr>
          <p:cNvPr id="1857" name="Google Shape;2341;p66"/>
          <p:cNvGrpSpPr/>
          <p:nvPr/>
        </p:nvGrpSpPr>
        <p:grpSpPr bwMode="auto">
          <a:xfrm>
            <a:off x="-173398" y="2900161"/>
            <a:ext cx="2329807" cy="1632592"/>
            <a:chOff x="0" y="0"/>
            <a:chExt cx="2329805" cy="1632591"/>
          </a:xfrm>
        </p:grpSpPr>
        <p:sp>
          <p:nvSpPr>
            <p:cNvPr id="1817" name="Google Shape;2342;p66"/>
            <p:cNvSpPr/>
            <p:nvPr/>
          </p:nvSpPr>
          <p:spPr bwMode="auto">
            <a:xfrm>
              <a:off x="0" y="0"/>
              <a:ext cx="2329807" cy="1632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1600" fill="norm" stroke="1" extrusionOk="0">
                  <a:moveTo>
                    <a:pt x="12928" y="0"/>
                  </a:moveTo>
                  <a:cubicBezTo>
                    <a:pt x="12565" y="0"/>
                    <a:pt x="12112" y="200"/>
                    <a:pt x="11793" y="535"/>
                  </a:cubicBezTo>
                  <a:cubicBezTo>
                    <a:pt x="11294" y="1004"/>
                    <a:pt x="11022" y="1872"/>
                    <a:pt x="10977" y="2877"/>
                  </a:cubicBezTo>
                  <a:cubicBezTo>
                    <a:pt x="10886" y="3679"/>
                    <a:pt x="11113" y="4615"/>
                    <a:pt x="11477" y="5350"/>
                  </a:cubicBezTo>
                  <a:cubicBezTo>
                    <a:pt x="11566" y="5551"/>
                    <a:pt x="11657" y="5685"/>
                    <a:pt x="11749" y="5886"/>
                  </a:cubicBezTo>
                  <a:cubicBezTo>
                    <a:pt x="11566" y="6621"/>
                    <a:pt x="11477" y="7357"/>
                    <a:pt x="11477" y="8293"/>
                  </a:cubicBezTo>
                  <a:cubicBezTo>
                    <a:pt x="11249" y="8293"/>
                    <a:pt x="11022" y="8293"/>
                    <a:pt x="10750" y="8225"/>
                  </a:cubicBezTo>
                  <a:cubicBezTo>
                    <a:pt x="10160" y="8225"/>
                    <a:pt x="9616" y="8159"/>
                    <a:pt x="9025" y="8159"/>
                  </a:cubicBezTo>
                  <a:cubicBezTo>
                    <a:pt x="8481" y="8159"/>
                    <a:pt x="7438" y="8159"/>
                    <a:pt x="6530" y="8694"/>
                  </a:cubicBezTo>
                  <a:cubicBezTo>
                    <a:pt x="6303" y="8426"/>
                    <a:pt x="6121" y="8159"/>
                    <a:pt x="6212" y="7624"/>
                  </a:cubicBezTo>
                  <a:cubicBezTo>
                    <a:pt x="6348" y="5350"/>
                    <a:pt x="5804" y="3344"/>
                    <a:pt x="4714" y="2273"/>
                  </a:cubicBezTo>
                  <a:cubicBezTo>
                    <a:pt x="4215" y="1740"/>
                    <a:pt x="3626" y="1538"/>
                    <a:pt x="3035" y="1538"/>
                  </a:cubicBezTo>
                  <a:cubicBezTo>
                    <a:pt x="2582" y="1538"/>
                    <a:pt x="2037" y="1672"/>
                    <a:pt x="1674" y="2007"/>
                  </a:cubicBezTo>
                  <a:cubicBezTo>
                    <a:pt x="-50" y="3278"/>
                    <a:pt x="-322" y="6152"/>
                    <a:pt x="313" y="8225"/>
                  </a:cubicBezTo>
                  <a:cubicBezTo>
                    <a:pt x="540" y="9027"/>
                    <a:pt x="1038" y="9562"/>
                    <a:pt x="1674" y="9562"/>
                  </a:cubicBezTo>
                  <a:cubicBezTo>
                    <a:pt x="1811" y="9562"/>
                    <a:pt x="2037" y="9496"/>
                    <a:pt x="2219" y="9362"/>
                  </a:cubicBezTo>
                  <a:cubicBezTo>
                    <a:pt x="2582" y="9161"/>
                    <a:pt x="2854" y="8694"/>
                    <a:pt x="3035" y="8225"/>
                  </a:cubicBezTo>
                  <a:cubicBezTo>
                    <a:pt x="3171" y="7690"/>
                    <a:pt x="3171" y="7155"/>
                    <a:pt x="3035" y="6553"/>
                  </a:cubicBezTo>
                  <a:cubicBezTo>
                    <a:pt x="3035" y="6553"/>
                    <a:pt x="2854" y="5952"/>
                    <a:pt x="3035" y="5886"/>
                  </a:cubicBezTo>
                  <a:cubicBezTo>
                    <a:pt x="3171" y="6018"/>
                    <a:pt x="3307" y="6487"/>
                    <a:pt x="3263" y="7223"/>
                  </a:cubicBezTo>
                  <a:cubicBezTo>
                    <a:pt x="3082" y="9562"/>
                    <a:pt x="3943" y="11368"/>
                    <a:pt x="4988" y="12371"/>
                  </a:cubicBezTo>
                  <a:cubicBezTo>
                    <a:pt x="4988" y="12974"/>
                    <a:pt x="5124" y="13642"/>
                    <a:pt x="5168" y="14311"/>
                  </a:cubicBezTo>
                  <a:cubicBezTo>
                    <a:pt x="5213" y="14979"/>
                    <a:pt x="5349" y="15714"/>
                    <a:pt x="5349" y="16316"/>
                  </a:cubicBezTo>
                  <a:cubicBezTo>
                    <a:pt x="5349" y="18322"/>
                    <a:pt x="5441" y="20060"/>
                    <a:pt x="5441" y="20195"/>
                  </a:cubicBezTo>
                  <a:cubicBezTo>
                    <a:pt x="5532" y="20930"/>
                    <a:pt x="5895" y="21532"/>
                    <a:pt x="6439" y="21532"/>
                  </a:cubicBezTo>
                  <a:lnTo>
                    <a:pt x="6484" y="21532"/>
                  </a:lnTo>
                  <a:cubicBezTo>
                    <a:pt x="6575" y="21600"/>
                    <a:pt x="6711" y="21600"/>
                    <a:pt x="6893" y="21600"/>
                  </a:cubicBezTo>
                  <a:lnTo>
                    <a:pt x="7119" y="21600"/>
                  </a:lnTo>
                  <a:cubicBezTo>
                    <a:pt x="7255" y="21600"/>
                    <a:pt x="7391" y="21532"/>
                    <a:pt x="7482" y="21400"/>
                  </a:cubicBezTo>
                  <a:cubicBezTo>
                    <a:pt x="7665" y="21331"/>
                    <a:pt x="7891" y="21197"/>
                    <a:pt x="8027" y="20997"/>
                  </a:cubicBezTo>
                  <a:cubicBezTo>
                    <a:pt x="8164" y="20730"/>
                    <a:pt x="8254" y="20395"/>
                    <a:pt x="8254" y="20060"/>
                  </a:cubicBezTo>
                  <a:cubicBezTo>
                    <a:pt x="8390" y="20329"/>
                    <a:pt x="8708" y="20596"/>
                    <a:pt x="8980" y="20596"/>
                  </a:cubicBezTo>
                  <a:cubicBezTo>
                    <a:pt x="9071" y="20664"/>
                    <a:pt x="9252" y="20730"/>
                    <a:pt x="9388" y="20730"/>
                  </a:cubicBezTo>
                  <a:lnTo>
                    <a:pt x="9616" y="20730"/>
                  </a:lnTo>
                  <a:cubicBezTo>
                    <a:pt x="9843" y="20730"/>
                    <a:pt x="10070" y="20664"/>
                    <a:pt x="10206" y="20395"/>
                  </a:cubicBezTo>
                  <a:cubicBezTo>
                    <a:pt x="10568" y="20195"/>
                    <a:pt x="10795" y="19660"/>
                    <a:pt x="10795" y="19058"/>
                  </a:cubicBezTo>
                  <a:cubicBezTo>
                    <a:pt x="10795" y="18992"/>
                    <a:pt x="10795" y="18657"/>
                    <a:pt x="10659" y="18256"/>
                  </a:cubicBezTo>
                  <a:cubicBezTo>
                    <a:pt x="10659" y="18188"/>
                    <a:pt x="10659" y="17988"/>
                    <a:pt x="10750" y="17988"/>
                  </a:cubicBezTo>
                  <a:cubicBezTo>
                    <a:pt x="10795" y="17721"/>
                    <a:pt x="10886" y="17587"/>
                    <a:pt x="10977" y="17252"/>
                  </a:cubicBezTo>
                  <a:cubicBezTo>
                    <a:pt x="11203" y="17320"/>
                    <a:pt x="11340" y="17320"/>
                    <a:pt x="11566" y="17386"/>
                  </a:cubicBezTo>
                  <a:lnTo>
                    <a:pt x="12112" y="20329"/>
                  </a:lnTo>
                  <a:cubicBezTo>
                    <a:pt x="12202" y="20997"/>
                    <a:pt x="12611" y="21400"/>
                    <a:pt x="13064" y="21400"/>
                  </a:cubicBezTo>
                  <a:cubicBezTo>
                    <a:pt x="13155" y="21532"/>
                    <a:pt x="13336" y="21600"/>
                    <a:pt x="13518" y="21600"/>
                  </a:cubicBezTo>
                  <a:lnTo>
                    <a:pt x="13744" y="21600"/>
                  </a:lnTo>
                  <a:cubicBezTo>
                    <a:pt x="13971" y="21600"/>
                    <a:pt x="14154" y="21532"/>
                    <a:pt x="14290" y="21331"/>
                  </a:cubicBezTo>
                  <a:cubicBezTo>
                    <a:pt x="14426" y="21265"/>
                    <a:pt x="14471" y="21197"/>
                    <a:pt x="14517" y="21065"/>
                  </a:cubicBezTo>
                  <a:cubicBezTo>
                    <a:pt x="14698" y="21265"/>
                    <a:pt x="14879" y="21400"/>
                    <a:pt x="15106" y="21400"/>
                  </a:cubicBezTo>
                  <a:cubicBezTo>
                    <a:pt x="15197" y="21532"/>
                    <a:pt x="15378" y="21600"/>
                    <a:pt x="15560" y="21600"/>
                  </a:cubicBezTo>
                  <a:lnTo>
                    <a:pt x="15788" y="21600"/>
                  </a:lnTo>
                  <a:cubicBezTo>
                    <a:pt x="16060" y="21600"/>
                    <a:pt x="16285" y="21400"/>
                    <a:pt x="16468" y="21197"/>
                  </a:cubicBezTo>
                  <a:cubicBezTo>
                    <a:pt x="16740" y="20930"/>
                    <a:pt x="16921" y="20395"/>
                    <a:pt x="16921" y="19928"/>
                  </a:cubicBezTo>
                  <a:cubicBezTo>
                    <a:pt x="16921" y="19660"/>
                    <a:pt x="16876" y="19325"/>
                    <a:pt x="16740" y="18657"/>
                  </a:cubicBezTo>
                  <a:cubicBezTo>
                    <a:pt x="16695" y="18322"/>
                    <a:pt x="16649" y="16985"/>
                    <a:pt x="16513" y="15648"/>
                  </a:cubicBezTo>
                  <a:cubicBezTo>
                    <a:pt x="16740" y="15247"/>
                    <a:pt x="16921" y="14913"/>
                    <a:pt x="17012" y="14512"/>
                  </a:cubicBezTo>
                  <a:cubicBezTo>
                    <a:pt x="19462" y="13910"/>
                    <a:pt x="20507" y="12038"/>
                    <a:pt x="20507" y="8293"/>
                  </a:cubicBezTo>
                  <a:cubicBezTo>
                    <a:pt x="20507" y="7289"/>
                    <a:pt x="20371" y="6353"/>
                    <a:pt x="20188" y="5617"/>
                  </a:cubicBezTo>
                  <a:cubicBezTo>
                    <a:pt x="20371" y="5617"/>
                    <a:pt x="20460" y="5485"/>
                    <a:pt x="20507" y="5350"/>
                  </a:cubicBezTo>
                  <a:cubicBezTo>
                    <a:pt x="21278" y="3679"/>
                    <a:pt x="21142" y="1606"/>
                    <a:pt x="20143" y="535"/>
                  </a:cubicBezTo>
                  <a:cubicBezTo>
                    <a:pt x="19825" y="200"/>
                    <a:pt x="19417" y="0"/>
                    <a:pt x="19009" y="0"/>
                  </a:cubicBezTo>
                  <a:cubicBezTo>
                    <a:pt x="18238" y="0"/>
                    <a:pt x="17511" y="601"/>
                    <a:pt x="16967" y="1672"/>
                  </a:cubicBezTo>
                  <a:cubicBezTo>
                    <a:pt x="16921" y="1806"/>
                    <a:pt x="16921" y="1872"/>
                    <a:pt x="16921" y="1872"/>
                  </a:cubicBezTo>
                  <a:cubicBezTo>
                    <a:pt x="16649" y="1740"/>
                    <a:pt x="16332" y="1740"/>
                    <a:pt x="16013" y="1740"/>
                  </a:cubicBezTo>
                  <a:cubicBezTo>
                    <a:pt x="15650" y="1740"/>
                    <a:pt x="15378" y="1740"/>
                    <a:pt x="15106" y="1872"/>
                  </a:cubicBezTo>
                  <a:cubicBezTo>
                    <a:pt x="15106" y="1740"/>
                    <a:pt x="15061" y="1672"/>
                    <a:pt x="14970" y="1672"/>
                  </a:cubicBezTo>
                  <a:cubicBezTo>
                    <a:pt x="14471" y="670"/>
                    <a:pt x="13744" y="0"/>
                    <a:pt x="1292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18" name="Google Shape;2343;p66"/>
            <p:cNvSpPr/>
            <p:nvPr/>
          </p:nvSpPr>
          <p:spPr bwMode="auto">
            <a:xfrm>
              <a:off x="1584652" y="1150664"/>
              <a:ext cx="195774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791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5" y="18228"/>
                  </a:cubicBezTo>
                  <a:cubicBezTo>
                    <a:pt x="18753" y="15706"/>
                    <a:pt x="16486" y="1127"/>
                    <a:pt x="16486" y="11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19" name="Google Shape;2344;p66"/>
            <p:cNvSpPr/>
            <p:nvPr/>
          </p:nvSpPr>
          <p:spPr bwMode="auto">
            <a:xfrm>
              <a:off x="904160" y="1016698"/>
              <a:ext cx="309345" cy="463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5761" y="21600"/>
                  </a:lnTo>
                  <a:lnTo>
                    <a:pt x="12246" y="21600"/>
                  </a:lnTo>
                  <a:cubicBezTo>
                    <a:pt x="12246" y="21600"/>
                    <a:pt x="12246" y="20880"/>
                    <a:pt x="11523" y="19679"/>
                  </a:cubicBezTo>
                  <a:cubicBezTo>
                    <a:pt x="11523" y="19197"/>
                    <a:pt x="11167" y="17038"/>
                    <a:pt x="12602" y="15117"/>
                  </a:cubicBezTo>
                  <a:cubicBezTo>
                    <a:pt x="16205" y="10080"/>
                    <a:pt x="21600" y="720"/>
                    <a:pt x="21600" y="7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0" name="Google Shape;2345;p66"/>
            <p:cNvSpPr/>
            <p:nvPr/>
          </p:nvSpPr>
          <p:spPr bwMode="auto">
            <a:xfrm>
              <a:off x="644951" y="545423"/>
              <a:ext cx="1213653" cy="1002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87" h="21600" fill="norm" stroke="1" extrusionOk="0">
                  <a:moveTo>
                    <a:pt x="15389" y="0"/>
                  </a:moveTo>
                  <a:cubicBezTo>
                    <a:pt x="14486" y="0"/>
                    <a:pt x="15302" y="4179"/>
                    <a:pt x="11943" y="4379"/>
                  </a:cubicBezTo>
                  <a:cubicBezTo>
                    <a:pt x="11628" y="4409"/>
                    <a:pt x="11285" y="4419"/>
                    <a:pt x="10926" y="4419"/>
                  </a:cubicBezTo>
                  <a:cubicBezTo>
                    <a:pt x="9363" y="4419"/>
                    <a:pt x="7435" y="4203"/>
                    <a:pt x="5639" y="4203"/>
                  </a:cubicBezTo>
                  <a:cubicBezTo>
                    <a:pt x="2981" y="4203"/>
                    <a:pt x="605" y="4679"/>
                    <a:pt x="108" y="7047"/>
                  </a:cubicBezTo>
                  <a:cubicBezTo>
                    <a:pt x="-306" y="9045"/>
                    <a:pt x="605" y="12602"/>
                    <a:pt x="605" y="15379"/>
                  </a:cubicBezTo>
                  <a:cubicBezTo>
                    <a:pt x="605" y="18599"/>
                    <a:pt x="853" y="21600"/>
                    <a:pt x="853" y="21600"/>
                  </a:cubicBezTo>
                  <a:lnTo>
                    <a:pt x="2426" y="21600"/>
                  </a:lnTo>
                  <a:cubicBezTo>
                    <a:pt x="2426" y="21600"/>
                    <a:pt x="2426" y="21267"/>
                    <a:pt x="2259" y="20711"/>
                  </a:cubicBezTo>
                  <a:cubicBezTo>
                    <a:pt x="2096" y="19156"/>
                    <a:pt x="2922" y="15932"/>
                    <a:pt x="5157" y="13045"/>
                  </a:cubicBezTo>
                  <a:cubicBezTo>
                    <a:pt x="5157" y="13045"/>
                    <a:pt x="9571" y="15216"/>
                    <a:pt x="13422" y="15216"/>
                  </a:cubicBezTo>
                  <a:cubicBezTo>
                    <a:pt x="15344" y="15216"/>
                    <a:pt x="17128" y="14673"/>
                    <a:pt x="18151" y="13045"/>
                  </a:cubicBezTo>
                  <a:cubicBezTo>
                    <a:pt x="21294" y="7713"/>
                    <a:pt x="18232" y="1935"/>
                    <a:pt x="15749" y="160"/>
                  </a:cubicBezTo>
                  <a:cubicBezTo>
                    <a:pt x="15605" y="50"/>
                    <a:pt x="15486" y="0"/>
                    <a:pt x="1538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1" name="Google Shape;2346;p66"/>
            <p:cNvSpPr/>
            <p:nvPr/>
          </p:nvSpPr>
          <p:spPr bwMode="auto">
            <a:xfrm>
              <a:off x="1378372" y="248751"/>
              <a:ext cx="814461" cy="77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663" y="0"/>
                  </a:moveTo>
                  <a:cubicBezTo>
                    <a:pt x="4647" y="0"/>
                    <a:pt x="0" y="3451"/>
                    <a:pt x="0" y="11078"/>
                  </a:cubicBezTo>
                  <a:cubicBezTo>
                    <a:pt x="0" y="18516"/>
                    <a:pt x="2254" y="21600"/>
                    <a:pt x="9278" y="21600"/>
                  </a:cubicBezTo>
                  <a:cubicBezTo>
                    <a:pt x="9593" y="21600"/>
                    <a:pt x="9917" y="21596"/>
                    <a:pt x="10253" y="21583"/>
                  </a:cubicBezTo>
                  <a:cubicBezTo>
                    <a:pt x="18867" y="21440"/>
                    <a:pt x="21600" y="18705"/>
                    <a:pt x="21600" y="11078"/>
                  </a:cubicBezTo>
                  <a:cubicBezTo>
                    <a:pt x="21600" y="3598"/>
                    <a:pt x="16678" y="0"/>
                    <a:pt x="10663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2" name="Google Shape;2347;p66"/>
            <p:cNvSpPr/>
            <p:nvPr/>
          </p:nvSpPr>
          <p:spPr bwMode="auto">
            <a:xfrm>
              <a:off x="1946354" y="105516"/>
              <a:ext cx="294449" cy="317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88" h="21600" fill="norm" stroke="1" extrusionOk="0">
                  <a:moveTo>
                    <a:pt x="11783" y="0"/>
                  </a:moveTo>
                  <a:cubicBezTo>
                    <a:pt x="8453" y="0"/>
                    <a:pt x="4829" y="1956"/>
                    <a:pt x="2299" y="5531"/>
                  </a:cubicBezTo>
                  <a:cubicBezTo>
                    <a:pt x="-1072" y="10442"/>
                    <a:pt x="-738" y="17110"/>
                    <a:pt x="3311" y="20264"/>
                  </a:cubicBezTo>
                  <a:cubicBezTo>
                    <a:pt x="4606" y="21169"/>
                    <a:pt x="6104" y="21600"/>
                    <a:pt x="7663" y="21600"/>
                  </a:cubicBezTo>
                  <a:cubicBezTo>
                    <a:pt x="10973" y="21600"/>
                    <a:pt x="14516" y="19644"/>
                    <a:pt x="16813" y="16058"/>
                  </a:cubicBezTo>
                  <a:cubicBezTo>
                    <a:pt x="20528" y="11147"/>
                    <a:pt x="19860" y="4480"/>
                    <a:pt x="16145" y="1325"/>
                  </a:cubicBezTo>
                  <a:cubicBezTo>
                    <a:pt x="14850" y="431"/>
                    <a:pt x="13352" y="0"/>
                    <a:pt x="11783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3" name="Google Shape;2348;p66"/>
            <p:cNvSpPr/>
            <p:nvPr/>
          </p:nvSpPr>
          <p:spPr bwMode="auto">
            <a:xfrm>
              <a:off x="1996901" y="180610"/>
              <a:ext cx="165026" cy="155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890" y="0"/>
                  </a:moveTo>
                  <a:cubicBezTo>
                    <a:pt x="7867" y="0"/>
                    <a:pt x="5117" y="1779"/>
                    <a:pt x="3378" y="3000"/>
                  </a:cubicBezTo>
                  <a:cubicBezTo>
                    <a:pt x="2022" y="5871"/>
                    <a:pt x="0" y="8721"/>
                    <a:pt x="0" y="10864"/>
                  </a:cubicBezTo>
                  <a:cubicBezTo>
                    <a:pt x="0" y="14443"/>
                    <a:pt x="1355" y="18021"/>
                    <a:pt x="4733" y="21600"/>
                  </a:cubicBezTo>
                  <a:lnTo>
                    <a:pt x="14845" y="21600"/>
                  </a:lnTo>
                  <a:cubicBezTo>
                    <a:pt x="16200" y="20871"/>
                    <a:pt x="17535" y="20871"/>
                    <a:pt x="18890" y="20164"/>
                  </a:cubicBezTo>
                  <a:cubicBezTo>
                    <a:pt x="19578" y="19457"/>
                    <a:pt x="20245" y="17314"/>
                    <a:pt x="20245" y="15879"/>
                  </a:cubicBezTo>
                  <a:cubicBezTo>
                    <a:pt x="20245" y="13736"/>
                    <a:pt x="20245" y="10864"/>
                    <a:pt x="21600" y="5871"/>
                  </a:cubicBezTo>
                  <a:cubicBezTo>
                    <a:pt x="19234" y="2121"/>
                    <a:pt x="16362" y="21"/>
                    <a:pt x="12539" y="21"/>
                  </a:cubicBezTo>
                  <a:cubicBezTo>
                    <a:pt x="11973" y="21"/>
                    <a:pt x="11407" y="64"/>
                    <a:pt x="10800" y="150"/>
                  </a:cubicBezTo>
                  <a:cubicBezTo>
                    <a:pt x="10517" y="43"/>
                    <a:pt x="10213" y="0"/>
                    <a:pt x="989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4" name="Google Shape;2349;p66"/>
            <p:cNvSpPr/>
            <p:nvPr/>
          </p:nvSpPr>
          <p:spPr bwMode="auto">
            <a:xfrm>
              <a:off x="1317511" y="110614"/>
              <a:ext cx="291886" cy="315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1" h="21600" fill="norm" stroke="1" extrusionOk="0">
                  <a:moveTo>
                    <a:pt x="7781" y="0"/>
                  </a:moveTo>
                  <a:cubicBezTo>
                    <a:pt x="6208" y="0"/>
                    <a:pt x="4687" y="433"/>
                    <a:pt x="3371" y="1332"/>
                  </a:cubicBezTo>
                  <a:cubicBezTo>
                    <a:pt x="-752" y="4512"/>
                    <a:pt x="-1091" y="10853"/>
                    <a:pt x="2343" y="16137"/>
                  </a:cubicBezTo>
                  <a:cubicBezTo>
                    <a:pt x="4605" y="19645"/>
                    <a:pt x="8079" y="21600"/>
                    <a:pt x="11369" y="21600"/>
                  </a:cubicBezTo>
                  <a:cubicBezTo>
                    <a:pt x="13045" y="21600"/>
                    <a:pt x="14669" y="21093"/>
                    <a:pt x="16057" y="20015"/>
                  </a:cubicBezTo>
                  <a:cubicBezTo>
                    <a:pt x="20170" y="17193"/>
                    <a:pt x="20509" y="10504"/>
                    <a:pt x="17085" y="5569"/>
                  </a:cubicBezTo>
                  <a:cubicBezTo>
                    <a:pt x="14752" y="1966"/>
                    <a:pt x="11143" y="0"/>
                    <a:pt x="7781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5" name="Google Shape;2350;p66"/>
            <p:cNvSpPr/>
            <p:nvPr/>
          </p:nvSpPr>
          <p:spPr bwMode="auto">
            <a:xfrm>
              <a:off x="1399077" y="181692"/>
              <a:ext cx="154518" cy="15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087" y="0"/>
                  </a:moveTo>
                  <a:cubicBezTo>
                    <a:pt x="7193" y="0"/>
                    <a:pt x="2873" y="1446"/>
                    <a:pt x="0" y="5761"/>
                  </a:cubicBezTo>
                  <a:cubicBezTo>
                    <a:pt x="713" y="10077"/>
                    <a:pt x="713" y="12947"/>
                    <a:pt x="0" y="15105"/>
                  </a:cubicBezTo>
                  <a:cubicBezTo>
                    <a:pt x="713" y="17996"/>
                    <a:pt x="713" y="18708"/>
                    <a:pt x="2160" y="20154"/>
                  </a:cubicBezTo>
                  <a:cubicBezTo>
                    <a:pt x="2873" y="20866"/>
                    <a:pt x="3607" y="21600"/>
                    <a:pt x="6480" y="21600"/>
                  </a:cubicBezTo>
                  <a:lnTo>
                    <a:pt x="17280" y="21600"/>
                  </a:lnTo>
                  <a:cubicBezTo>
                    <a:pt x="20887" y="17284"/>
                    <a:pt x="21600" y="13681"/>
                    <a:pt x="21600" y="10789"/>
                  </a:cubicBezTo>
                  <a:cubicBezTo>
                    <a:pt x="21600" y="7207"/>
                    <a:pt x="20174" y="4316"/>
                    <a:pt x="18014" y="2870"/>
                  </a:cubicBezTo>
                  <a:cubicBezTo>
                    <a:pt x="16567" y="1446"/>
                    <a:pt x="13694" y="0"/>
                    <a:pt x="1008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6" name="Google Shape;2351;p66"/>
            <p:cNvSpPr/>
            <p:nvPr/>
          </p:nvSpPr>
          <p:spPr bwMode="auto">
            <a:xfrm>
              <a:off x="1615555" y="748612"/>
              <a:ext cx="340094" cy="221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870" y="0"/>
                  </a:moveTo>
                  <a:cubicBezTo>
                    <a:pt x="2944" y="0"/>
                    <a:pt x="0" y="4516"/>
                    <a:pt x="0" y="11048"/>
                  </a:cubicBezTo>
                  <a:cubicBezTo>
                    <a:pt x="0" y="17069"/>
                    <a:pt x="2944" y="21600"/>
                    <a:pt x="6870" y="21600"/>
                  </a:cubicBezTo>
                  <a:cubicBezTo>
                    <a:pt x="8185" y="21600"/>
                    <a:pt x="9490" y="21088"/>
                    <a:pt x="10805" y="19086"/>
                  </a:cubicBezTo>
                  <a:cubicBezTo>
                    <a:pt x="11786" y="20095"/>
                    <a:pt x="13415" y="21600"/>
                    <a:pt x="15054" y="21600"/>
                  </a:cubicBezTo>
                  <a:cubicBezTo>
                    <a:pt x="18656" y="21600"/>
                    <a:pt x="21600" y="17069"/>
                    <a:pt x="21600" y="11048"/>
                  </a:cubicBezTo>
                  <a:cubicBezTo>
                    <a:pt x="21600" y="4516"/>
                    <a:pt x="18656" y="0"/>
                    <a:pt x="15054" y="0"/>
                  </a:cubicBezTo>
                  <a:cubicBezTo>
                    <a:pt x="13415" y="0"/>
                    <a:pt x="12110" y="1009"/>
                    <a:pt x="10805" y="2514"/>
                  </a:cubicBezTo>
                  <a:cubicBezTo>
                    <a:pt x="10147" y="1505"/>
                    <a:pt x="8185" y="0"/>
                    <a:pt x="687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7" name="Google Shape;2352;p66"/>
            <p:cNvSpPr/>
            <p:nvPr/>
          </p:nvSpPr>
          <p:spPr bwMode="auto">
            <a:xfrm>
              <a:off x="1692814" y="717710"/>
              <a:ext cx="180477" cy="87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114" y="0"/>
                  </a:moveTo>
                  <a:cubicBezTo>
                    <a:pt x="4938" y="0"/>
                    <a:pt x="0" y="5105"/>
                    <a:pt x="0" y="11429"/>
                  </a:cubicBezTo>
                  <a:cubicBezTo>
                    <a:pt x="0" y="17790"/>
                    <a:pt x="4938" y="21600"/>
                    <a:pt x="11114" y="21600"/>
                  </a:cubicBezTo>
                  <a:cubicBezTo>
                    <a:pt x="17273" y="21600"/>
                    <a:pt x="21600" y="17790"/>
                    <a:pt x="21600" y="11429"/>
                  </a:cubicBezTo>
                  <a:cubicBezTo>
                    <a:pt x="21600" y="5105"/>
                    <a:pt x="17273" y="0"/>
                    <a:pt x="1111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8" name="Google Shape;2353;p66"/>
            <p:cNvSpPr/>
            <p:nvPr/>
          </p:nvSpPr>
          <p:spPr bwMode="auto">
            <a:xfrm>
              <a:off x="1929996" y="666255"/>
              <a:ext cx="61809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3564" y="0"/>
                    <a:pt x="0" y="5400"/>
                    <a:pt x="0" y="10800"/>
                  </a:cubicBezTo>
                  <a:cubicBezTo>
                    <a:pt x="0" y="17982"/>
                    <a:pt x="3564" y="21600"/>
                    <a:pt x="10800" y="21600"/>
                  </a:cubicBezTo>
                  <a:cubicBezTo>
                    <a:pt x="16200" y="21600"/>
                    <a:pt x="21600" y="17982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9" name="Google Shape;2354;p66"/>
            <p:cNvSpPr/>
            <p:nvPr/>
          </p:nvSpPr>
          <p:spPr bwMode="auto">
            <a:xfrm>
              <a:off x="1558848" y="666255"/>
              <a:ext cx="66907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9977" y="0"/>
                  </a:moveTo>
                  <a:cubicBezTo>
                    <a:pt x="4988" y="0"/>
                    <a:pt x="0" y="5400"/>
                    <a:pt x="0" y="10800"/>
                  </a:cubicBezTo>
                  <a:cubicBezTo>
                    <a:pt x="0" y="17982"/>
                    <a:pt x="4988" y="21600"/>
                    <a:pt x="9977" y="21600"/>
                  </a:cubicBezTo>
                  <a:cubicBezTo>
                    <a:pt x="16612" y="21600"/>
                    <a:pt x="21600" y="17982"/>
                    <a:pt x="21600" y="10800"/>
                  </a:cubicBezTo>
                  <a:cubicBezTo>
                    <a:pt x="21600" y="5400"/>
                    <a:pt x="16612" y="0"/>
                    <a:pt x="997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0" name="Google Shape;2355;p66"/>
            <p:cNvSpPr/>
            <p:nvPr/>
          </p:nvSpPr>
          <p:spPr bwMode="auto">
            <a:xfrm>
              <a:off x="66732" y="220785"/>
              <a:ext cx="672774" cy="677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2" h="21600" fill="norm" stroke="1" extrusionOk="0">
                  <a:moveTo>
                    <a:pt x="7098" y="0"/>
                  </a:moveTo>
                  <a:cubicBezTo>
                    <a:pt x="5994" y="0"/>
                    <a:pt x="4867" y="291"/>
                    <a:pt x="3805" y="892"/>
                  </a:cubicBezTo>
                  <a:cubicBezTo>
                    <a:pt x="-1012" y="3518"/>
                    <a:pt x="-234" y="8780"/>
                    <a:pt x="698" y="11574"/>
                  </a:cubicBezTo>
                  <a:cubicBezTo>
                    <a:pt x="1042" y="12184"/>
                    <a:pt x="1648" y="12520"/>
                    <a:pt x="2249" y="12520"/>
                  </a:cubicBezTo>
                  <a:cubicBezTo>
                    <a:pt x="2463" y="12520"/>
                    <a:pt x="2673" y="12480"/>
                    <a:pt x="2873" y="12396"/>
                  </a:cubicBezTo>
                  <a:cubicBezTo>
                    <a:pt x="3651" y="11904"/>
                    <a:pt x="4117" y="10913"/>
                    <a:pt x="3651" y="10095"/>
                  </a:cubicBezTo>
                  <a:cubicBezTo>
                    <a:pt x="3492" y="9603"/>
                    <a:pt x="2095" y="5494"/>
                    <a:pt x="5202" y="3685"/>
                  </a:cubicBezTo>
                  <a:cubicBezTo>
                    <a:pt x="5789" y="3375"/>
                    <a:pt x="6376" y="3207"/>
                    <a:pt x="6963" y="3207"/>
                  </a:cubicBezTo>
                  <a:cubicBezTo>
                    <a:pt x="7620" y="3207"/>
                    <a:pt x="8276" y="3414"/>
                    <a:pt x="8933" y="3848"/>
                  </a:cubicBezTo>
                  <a:cubicBezTo>
                    <a:pt x="10643" y="5164"/>
                    <a:pt x="11421" y="7627"/>
                    <a:pt x="11262" y="10421"/>
                  </a:cubicBezTo>
                  <a:cubicBezTo>
                    <a:pt x="10643" y="16668"/>
                    <a:pt x="15306" y="20117"/>
                    <a:pt x="18101" y="21107"/>
                  </a:cubicBezTo>
                  <a:cubicBezTo>
                    <a:pt x="18254" y="21600"/>
                    <a:pt x="18413" y="21600"/>
                    <a:pt x="18566" y="21600"/>
                  </a:cubicBezTo>
                  <a:cubicBezTo>
                    <a:pt x="19191" y="21600"/>
                    <a:pt x="19964" y="21270"/>
                    <a:pt x="20122" y="20610"/>
                  </a:cubicBezTo>
                  <a:cubicBezTo>
                    <a:pt x="20588" y="19792"/>
                    <a:pt x="19964" y="18806"/>
                    <a:pt x="19191" y="18309"/>
                  </a:cubicBezTo>
                  <a:cubicBezTo>
                    <a:pt x="19032" y="18309"/>
                    <a:pt x="14216" y="16175"/>
                    <a:pt x="14528" y="11081"/>
                  </a:cubicBezTo>
                  <a:cubicBezTo>
                    <a:pt x="14994" y="6972"/>
                    <a:pt x="13596" y="3355"/>
                    <a:pt x="10796" y="1217"/>
                  </a:cubicBezTo>
                  <a:cubicBezTo>
                    <a:pt x="9697" y="414"/>
                    <a:pt x="8416" y="0"/>
                    <a:pt x="7098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1" name="Google Shape;2356;p66"/>
            <p:cNvSpPr/>
            <p:nvPr/>
          </p:nvSpPr>
          <p:spPr bwMode="auto">
            <a:xfrm>
              <a:off x="1347469" y="1150664"/>
              <a:ext cx="195929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7" y="18228"/>
                  </a:cubicBezTo>
                  <a:cubicBezTo>
                    <a:pt x="18755" y="15706"/>
                    <a:pt x="18755" y="2522"/>
                    <a:pt x="18755" y="25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AE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2" name="Google Shape;2357;p66"/>
            <p:cNvSpPr/>
            <p:nvPr/>
          </p:nvSpPr>
          <p:spPr bwMode="auto">
            <a:xfrm>
              <a:off x="2017607" y="743513"/>
              <a:ext cx="103065" cy="1030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84" y="0"/>
                  </a:moveTo>
                  <a:cubicBezTo>
                    <a:pt x="4307" y="0"/>
                    <a:pt x="0" y="4307"/>
                    <a:pt x="0" y="10784"/>
                  </a:cubicBezTo>
                  <a:cubicBezTo>
                    <a:pt x="0" y="17293"/>
                    <a:pt x="4307" y="21600"/>
                    <a:pt x="10784" y="21600"/>
                  </a:cubicBezTo>
                  <a:cubicBezTo>
                    <a:pt x="17261" y="21600"/>
                    <a:pt x="21600" y="17293"/>
                    <a:pt x="21600" y="10784"/>
                  </a:cubicBezTo>
                  <a:cubicBezTo>
                    <a:pt x="21600" y="4307"/>
                    <a:pt x="17261" y="0"/>
                    <a:pt x="10784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3" name="Google Shape;2358;p66"/>
            <p:cNvSpPr/>
            <p:nvPr/>
          </p:nvSpPr>
          <p:spPr bwMode="auto">
            <a:xfrm>
              <a:off x="1445432" y="743513"/>
              <a:ext cx="103064" cy="1030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6" y="0"/>
                  </a:moveTo>
                  <a:cubicBezTo>
                    <a:pt x="4307" y="0"/>
                    <a:pt x="0" y="4307"/>
                    <a:pt x="0" y="10784"/>
                  </a:cubicBezTo>
                  <a:cubicBezTo>
                    <a:pt x="0" y="17293"/>
                    <a:pt x="4307" y="21600"/>
                    <a:pt x="10816" y="21600"/>
                  </a:cubicBezTo>
                  <a:cubicBezTo>
                    <a:pt x="16192" y="21600"/>
                    <a:pt x="21600" y="17293"/>
                    <a:pt x="21600" y="10784"/>
                  </a:cubicBezTo>
                  <a:cubicBezTo>
                    <a:pt x="21600" y="4307"/>
                    <a:pt x="16192" y="0"/>
                    <a:pt x="1081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4" name="Google Shape;2359;p66"/>
            <p:cNvSpPr/>
            <p:nvPr/>
          </p:nvSpPr>
          <p:spPr bwMode="auto">
            <a:xfrm>
              <a:off x="1208403" y="800220"/>
              <a:ext cx="87613" cy="92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133" y="0"/>
                  </a:moveTo>
                  <a:cubicBezTo>
                    <a:pt x="3810" y="0"/>
                    <a:pt x="0" y="4788"/>
                    <a:pt x="0" y="10800"/>
                  </a:cubicBezTo>
                  <a:cubicBezTo>
                    <a:pt x="0" y="16812"/>
                    <a:pt x="3810" y="21600"/>
                    <a:pt x="10133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013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5" name="Google Shape;2360;p66"/>
            <p:cNvSpPr/>
            <p:nvPr/>
          </p:nvSpPr>
          <p:spPr bwMode="auto">
            <a:xfrm>
              <a:off x="1079536" y="882733"/>
              <a:ext cx="87613" cy="92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133" y="0"/>
                  </a:moveTo>
                  <a:cubicBezTo>
                    <a:pt x="3810" y="0"/>
                    <a:pt x="0" y="4788"/>
                    <a:pt x="0" y="10800"/>
                  </a:cubicBezTo>
                  <a:cubicBezTo>
                    <a:pt x="0" y="16812"/>
                    <a:pt x="3810" y="21600"/>
                    <a:pt x="10133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013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6" name="Google Shape;2361;p66"/>
            <p:cNvSpPr/>
            <p:nvPr/>
          </p:nvSpPr>
          <p:spPr bwMode="auto">
            <a:xfrm>
              <a:off x="1785677" y="295107"/>
              <a:ext cx="92712" cy="87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4788" y="0"/>
                    <a:pt x="0" y="3810"/>
                    <a:pt x="0" y="10171"/>
                  </a:cubicBezTo>
                  <a:cubicBezTo>
                    <a:pt x="0" y="16495"/>
                    <a:pt x="4788" y="21600"/>
                    <a:pt x="10800" y="21600"/>
                  </a:cubicBezTo>
                  <a:cubicBezTo>
                    <a:pt x="16812" y="21600"/>
                    <a:pt x="21600" y="16495"/>
                    <a:pt x="21600" y="10171"/>
                  </a:cubicBezTo>
                  <a:cubicBezTo>
                    <a:pt x="21600" y="3810"/>
                    <a:pt x="16812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7" name="Google Shape;2362;p66"/>
            <p:cNvSpPr/>
            <p:nvPr/>
          </p:nvSpPr>
          <p:spPr bwMode="auto">
            <a:xfrm>
              <a:off x="981574" y="774417"/>
              <a:ext cx="87613" cy="92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429" y="0"/>
                  </a:moveTo>
                  <a:cubicBezTo>
                    <a:pt x="5067" y="0"/>
                    <a:pt x="0" y="4788"/>
                    <a:pt x="0" y="10800"/>
                  </a:cubicBezTo>
                  <a:cubicBezTo>
                    <a:pt x="0" y="16812"/>
                    <a:pt x="5067" y="21600"/>
                    <a:pt x="11429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142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8" name="Google Shape;2363;p66"/>
            <p:cNvSpPr/>
            <p:nvPr/>
          </p:nvSpPr>
          <p:spPr bwMode="auto">
            <a:xfrm>
              <a:off x="801099" y="794968"/>
              <a:ext cx="87612" cy="87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171" y="0"/>
                  </a:moveTo>
                  <a:cubicBezTo>
                    <a:pt x="5105" y="0"/>
                    <a:pt x="0" y="5096"/>
                    <a:pt x="0" y="11446"/>
                  </a:cubicBezTo>
                  <a:cubicBezTo>
                    <a:pt x="0" y="17759"/>
                    <a:pt x="5105" y="21600"/>
                    <a:pt x="10171" y="21600"/>
                  </a:cubicBezTo>
                  <a:cubicBezTo>
                    <a:pt x="16533" y="21600"/>
                    <a:pt x="21600" y="17759"/>
                    <a:pt x="21600" y="11446"/>
                  </a:cubicBezTo>
                  <a:cubicBezTo>
                    <a:pt x="21600" y="5096"/>
                    <a:pt x="16533" y="0"/>
                    <a:pt x="1017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9" name="Google Shape;2364;p66"/>
            <p:cNvSpPr/>
            <p:nvPr/>
          </p:nvSpPr>
          <p:spPr bwMode="auto">
            <a:xfrm>
              <a:off x="873257" y="939286"/>
              <a:ext cx="61963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3" y="0"/>
                  </a:moveTo>
                  <a:cubicBezTo>
                    <a:pt x="3609" y="0"/>
                    <a:pt x="0" y="3609"/>
                    <a:pt x="0" y="10827"/>
                  </a:cubicBezTo>
                  <a:cubicBezTo>
                    <a:pt x="0" y="16213"/>
                    <a:pt x="3609" y="21600"/>
                    <a:pt x="10773" y="21600"/>
                  </a:cubicBezTo>
                  <a:cubicBezTo>
                    <a:pt x="16213" y="21600"/>
                    <a:pt x="21600" y="16213"/>
                    <a:pt x="21600" y="10827"/>
                  </a:cubicBezTo>
                  <a:cubicBezTo>
                    <a:pt x="21600" y="3609"/>
                    <a:pt x="16213" y="0"/>
                    <a:pt x="1077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0" name="Google Shape;2365;p66"/>
            <p:cNvSpPr/>
            <p:nvPr/>
          </p:nvSpPr>
          <p:spPr bwMode="auto">
            <a:xfrm>
              <a:off x="775448" y="1202271"/>
              <a:ext cx="618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5400"/>
                    <a:pt x="0" y="10800"/>
                  </a:cubicBezTo>
                  <a:cubicBezTo>
                    <a:pt x="0" y="16200"/>
                    <a:pt x="5400" y="21600"/>
                    <a:pt x="10800" y="21600"/>
                  </a:cubicBezTo>
                  <a:cubicBezTo>
                    <a:pt x="16200" y="21600"/>
                    <a:pt x="21600" y="16200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1" name="Google Shape;2366;p66"/>
            <p:cNvSpPr/>
            <p:nvPr/>
          </p:nvSpPr>
          <p:spPr bwMode="auto">
            <a:xfrm>
              <a:off x="713488" y="1083604"/>
              <a:ext cx="67061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646" y="0"/>
                  </a:moveTo>
                  <a:cubicBezTo>
                    <a:pt x="4977" y="0"/>
                    <a:pt x="0" y="5027"/>
                    <a:pt x="0" y="10004"/>
                  </a:cubicBezTo>
                  <a:cubicBezTo>
                    <a:pt x="0" y="16623"/>
                    <a:pt x="4977" y="21600"/>
                    <a:pt x="11646" y="21600"/>
                  </a:cubicBezTo>
                  <a:cubicBezTo>
                    <a:pt x="16623" y="21600"/>
                    <a:pt x="21600" y="16623"/>
                    <a:pt x="21600" y="10004"/>
                  </a:cubicBezTo>
                  <a:cubicBezTo>
                    <a:pt x="21600" y="5027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2" name="Google Shape;2367;p66"/>
            <p:cNvSpPr/>
            <p:nvPr/>
          </p:nvSpPr>
          <p:spPr bwMode="auto">
            <a:xfrm>
              <a:off x="594974" y="769318"/>
              <a:ext cx="618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5400"/>
                    <a:pt x="0" y="10800"/>
                  </a:cubicBezTo>
                  <a:cubicBezTo>
                    <a:pt x="0" y="17982"/>
                    <a:pt x="5400" y="21600"/>
                    <a:pt x="10800" y="21600"/>
                  </a:cubicBezTo>
                  <a:cubicBezTo>
                    <a:pt x="16200" y="21600"/>
                    <a:pt x="21600" y="17982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3" name="Google Shape;2368;p66"/>
            <p:cNvSpPr/>
            <p:nvPr/>
          </p:nvSpPr>
          <p:spPr bwMode="auto">
            <a:xfrm>
              <a:off x="471205" y="645550"/>
              <a:ext cx="67062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004" y="0"/>
                  </a:moveTo>
                  <a:cubicBezTo>
                    <a:pt x="5027" y="0"/>
                    <a:pt x="0" y="4977"/>
                    <a:pt x="0" y="11646"/>
                  </a:cubicBezTo>
                  <a:cubicBezTo>
                    <a:pt x="0" y="16623"/>
                    <a:pt x="5027" y="21600"/>
                    <a:pt x="10004" y="21600"/>
                  </a:cubicBezTo>
                  <a:cubicBezTo>
                    <a:pt x="16623" y="21600"/>
                    <a:pt x="21600" y="16623"/>
                    <a:pt x="21600" y="11646"/>
                  </a:cubicBezTo>
                  <a:cubicBezTo>
                    <a:pt x="21600" y="4977"/>
                    <a:pt x="16623" y="0"/>
                    <a:pt x="1000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4" name="Google Shape;2369;p66"/>
            <p:cNvSpPr/>
            <p:nvPr/>
          </p:nvSpPr>
          <p:spPr bwMode="auto">
            <a:xfrm>
              <a:off x="471205" y="459976"/>
              <a:ext cx="67062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004" y="0"/>
                  </a:moveTo>
                  <a:cubicBezTo>
                    <a:pt x="5027" y="0"/>
                    <a:pt x="0" y="4977"/>
                    <a:pt x="0" y="9954"/>
                  </a:cubicBezTo>
                  <a:cubicBezTo>
                    <a:pt x="0" y="16623"/>
                    <a:pt x="5027" y="21600"/>
                    <a:pt x="10004" y="21600"/>
                  </a:cubicBezTo>
                  <a:cubicBezTo>
                    <a:pt x="16623" y="21600"/>
                    <a:pt x="21600" y="16623"/>
                    <a:pt x="21600" y="9954"/>
                  </a:cubicBezTo>
                  <a:cubicBezTo>
                    <a:pt x="21600" y="4977"/>
                    <a:pt x="16623" y="0"/>
                    <a:pt x="1000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5" name="Google Shape;2370;p66"/>
            <p:cNvSpPr/>
            <p:nvPr/>
          </p:nvSpPr>
          <p:spPr bwMode="auto">
            <a:xfrm>
              <a:off x="363044" y="274402"/>
              <a:ext cx="61808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00" y="0"/>
                    <a:pt x="0" y="5387"/>
                    <a:pt x="0" y="10827"/>
                  </a:cubicBezTo>
                  <a:cubicBezTo>
                    <a:pt x="0" y="16213"/>
                    <a:pt x="5400" y="21600"/>
                    <a:pt x="10800" y="21600"/>
                  </a:cubicBezTo>
                  <a:cubicBezTo>
                    <a:pt x="16200" y="21600"/>
                    <a:pt x="21600" y="16213"/>
                    <a:pt x="21600" y="10827"/>
                  </a:cubicBezTo>
                  <a:cubicBezTo>
                    <a:pt x="21600" y="5387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6" name="Google Shape;2371;p66"/>
            <p:cNvSpPr/>
            <p:nvPr/>
          </p:nvSpPr>
          <p:spPr bwMode="auto">
            <a:xfrm>
              <a:off x="172370" y="269302"/>
              <a:ext cx="669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623" y="0"/>
                  </a:moveTo>
                  <a:cubicBezTo>
                    <a:pt x="4988" y="0"/>
                    <a:pt x="0" y="3618"/>
                    <a:pt x="0" y="10800"/>
                  </a:cubicBezTo>
                  <a:cubicBezTo>
                    <a:pt x="0" y="16200"/>
                    <a:pt x="4988" y="21600"/>
                    <a:pt x="11623" y="21600"/>
                  </a:cubicBezTo>
                  <a:cubicBezTo>
                    <a:pt x="16612" y="21600"/>
                    <a:pt x="21600" y="16200"/>
                    <a:pt x="21600" y="10800"/>
                  </a:cubicBezTo>
                  <a:cubicBezTo>
                    <a:pt x="21600" y="3618"/>
                    <a:pt x="16612" y="0"/>
                    <a:pt x="1162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7" name="Google Shape;2372;p66"/>
            <p:cNvSpPr/>
            <p:nvPr/>
          </p:nvSpPr>
          <p:spPr bwMode="auto">
            <a:xfrm>
              <a:off x="1100088" y="1042503"/>
              <a:ext cx="67061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646" y="0"/>
                  </a:moveTo>
                  <a:cubicBezTo>
                    <a:pt x="4977" y="0"/>
                    <a:pt x="0" y="3564"/>
                    <a:pt x="0" y="10800"/>
                  </a:cubicBezTo>
                  <a:cubicBezTo>
                    <a:pt x="0" y="16200"/>
                    <a:pt x="4977" y="21600"/>
                    <a:pt x="11646" y="21600"/>
                  </a:cubicBezTo>
                  <a:cubicBezTo>
                    <a:pt x="16623" y="21600"/>
                    <a:pt x="21600" y="16200"/>
                    <a:pt x="21600" y="10800"/>
                  </a:cubicBezTo>
                  <a:cubicBezTo>
                    <a:pt x="21600" y="3564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8" name="Google Shape;2373;p66"/>
            <p:cNvSpPr/>
            <p:nvPr/>
          </p:nvSpPr>
          <p:spPr bwMode="auto">
            <a:xfrm>
              <a:off x="1285663" y="959991"/>
              <a:ext cx="61807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3618" y="0"/>
                    <a:pt x="0" y="4977"/>
                    <a:pt x="0" y="11596"/>
                  </a:cubicBezTo>
                  <a:cubicBezTo>
                    <a:pt x="0" y="16573"/>
                    <a:pt x="3618" y="21600"/>
                    <a:pt x="10800" y="21600"/>
                  </a:cubicBezTo>
                  <a:cubicBezTo>
                    <a:pt x="16200" y="21600"/>
                    <a:pt x="21600" y="16573"/>
                    <a:pt x="21600" y="11596"/>
                  </a:cubicBezTo>
                  <a:cubicBezTo>
                    <a:pt x="21600" y="4977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9" name="Google Shape;2374;p66"/>
            <p:cNvSpPr/>
            <p:nvPr/>
          </p:nvSpPr>
          <p:spPr bwMode="auto">
            <a:xfrm>
              <a:off x="1636105" y="341462"/>
              <a:ext cx="67061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646" y="0"/>
                  </a:moveTo>
                  <a:cubicBezTo>
                    <a:pt x="4977" y="0"/>
                    <a:pt x="0" y="4977"/>
                    <a:pt x="0" y="11646"/>
                  </a:cubicBezTo>
                  <a:cubicBezTo>
                    <a:pt x="0" y="16623"/>
                    <a:pt x="4977" y="21600"/>
                    <a:pt x="11646" y="21600"/>
                  </a:cubicBezTo>
                  <a:cubicBezTo>
                    <a:pt x="16623" y="21600"/>
                    <a:pt x="21600" y="16623"/>
                    <a:pt x="21600" y="11646"/>
                  </a:cubicBezTo>
                  <a:cubicBezTo>
                    <a:pt x="21600" y="4977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0" name="Google Shape;2375;p66"/>
            <p:cNvSpPr/>
            <p:nvPr/>
          </p:nvSpPr>
          <p:spPr bwMode="auto">
            <a:xfrm>
              <a:off x="1883486" y="403269"/>
              <a:ext cx="61963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3" y="0"/>
                  </a:moveTo>
                  <a:cubicBezTo>
                    <a:pt x="5387" y="0"/>
                    <a:pt x="0" y="5387"/>
                    <a:pt x="0" y="10773"/>
                  </a:cubicBezTo>
                  <a:cubicBezTo>
                    <a:pt x="0" y="16213"/>
                    <a:pt x="5387" y="21600"/>
                    <a:pt x="10773" y="21600"/>
                  </a:cubicBezTo>
                  <a:cubicBezTo>
                    <a:pt x="16213" y="21600"/>
                    <a:pt x="21600" y="16213"/>
                    <a:pt x="21600" y="10773"/>
                  </a:cubicBezTo>
                  <a:cubicBezTo>
                    <a:pt x="21600" y="5387"/>
                    <a:pt x="16213" y="0"/>
                    <a:pt x="1077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1" name="Google Shape;2376;p66"/>
            <p:cNvSpPr/>
            <p:nvPr/>
          </p:nvSpPr>
          <p:spPr bwMode="auto">
            <a:xfrm>
              <a:off x="1754619" y="480681"/>
              <a:ext cx="61963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27" y="0"/>
                  </a:moveTo>
                  <a:cubicBezTo>
                    <a:pt x="5387" y="0"/>
                    <a:pt x="0" y="5400"/>
                    <a:pt x="0" y="10800"/>
                  </a:cubicBezTo>
                  <a:cubicBezTo>
                    <a:pt x="0" y="16200"/>
                    <a:pt x="5387" y="21600"/>
                    <a:pt x="10827" y="21600"/>
                  </a:cubicBezTo>
                  <a:cubicBezTo>
                    <a:pt x="16213" y="21600"/>
                    <a:pt x="21600" y="16200"/>
                    <a:pt x="21600" y="10800"/>
                  </a:cubicBezTo>
                  <a:cubicBezTo>
                    <a:pt x="21600" y="5400"/>
                    <a:pt x="16213" y="0"/>
                    <a:pt x="1082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2" name="Google Shape;2377;p66"/>
            <p:cNvSpPr/>
            <p:nvPr/>
          </p:nvSpPr>
          <p:spPr bwMode="auto">
            <a:xfrm>
              <a:off x="1352723" y="820772"/>
              <a:ext cx="66907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1623" y="0"/>
                  </a:moveTo>
                  <a:cubicBezTo>
                    <a:pt x="4988" y="0"/>
                    <a:pt x="0" y="4977"/>
                    <a:pt x="0" y="9954"/>
                  </a:cubicBezTo>
                  <a:cubicBezTo>
                    <a:pt x="0" y="16623"/>
                    <a:pt x="4988" y="21600"/>
                    <a:pt x="11623" y="21600"/>
                  </a:cubicBezTo>
                  <a:cubicBezTo>
                    <a:pt x="16612" y="21600"/>
                    <a:pt x="21600" y="16623"/>
                    <a:pt x="21600" y="9954"/>
                  </a:cubicBezTo>
                  <a:cubicBezTo>
                    <a:pt x="21600" y="4977"/>
                    <a:pt x="16612" y="0"/>
                    <a:pt x="1162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3" name="Google Shape;2378;p66"/>
            <p:cNvSpPr/>
            <p:nvPr/>
          </p:nvSpPr>
          <p:spPr bwMode="auto">
            <a:xfrm>
              <a:off x="1347469" y="1150664"/>
              <a:ext cx="195929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7" y="18228"/>
                  </a:cubicBezTo>
                  <a:cubicBezTo>
                    <a:pt x="18755" y="15706"/>
                    <a:pt x="18755" y="2522"/>
                    <a:pt x="18755" y="25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4" name="Google Shape;2379;p66"/>
            <p:cNvSpPr/>
            <p:nvPr/>
          </p:nvSpPr>
          <p:spPr bwMode="auto">
            <a:xfrm flipV="1">
              <a:off x="1038282" y="1454752"/>
              <a:ext cx="1" cy="36158"/>
            </a:xfrm>
            <a:prstGeom prst="line">
              <a:avLst/>
            </a:prstGeom>
            <a:noFill/>
            <a:ln w="10850" cap="flat">
              <a:solidFill>
                <a:srgbClr val="C38200"/>
              </a:solidFill>
              <a:prstDash val="solid"/>
              <a:miter lim="33357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55" name="Google Shape;2380;p66"/>
            <p:cNvSpPr/>
            <p:nvPr/>
          </p:nvSpPr>
          <p:spPr bwMode="auto">
            <a:xfrm flipV="1">
              <a:off x="1064086" y="1454752"/>
              <a:ext cx="1" cy="36158"/>
            </a:xfrm>
            <a:prstGeom prst="line">
              <a:avLst/>
            </a:prstGeom>
            <a:noFill/>
            <a:ln w="10850" cap="flat">
              <a:solidFill>
                <a:srgbClr val="C38200"/>
              </a:solidFill>
              <a:prstDash val="solid"/>
              <a:miter lim="33357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56" name="Google Shape;2381;p66"/>
            <p:cNvSpPr/>
            <p:nvPr/>
          </p:nvSpPr>
          <p:spPr bwMode="auto">
            <a:xfrm>
              <a:off x="1429331" y="892930"/>
              <a:ext cx="402703" cy="186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4" h="21600" fill="norm" stroke="1" extrusionOk="0">
                  <a:moveTo>
                    <a:pt x="35" y="0"/>
                  </a:moveTo>
                  <a:cubicBezTo>
                    <a:pt x="-236" y="5373"/>
                    <a:pt x="1125" y="10155"/>
                    <a:pt x="2764" y="14346"/>
                  </a:cubicBezTo>
                  <a:cubicBezTo>
                    <a:pt x="4682" y="17928"/>
                    <a:pt x="6871" y="19719"/>
                    <a:pt x="9060" y="20919"/>
                  </a:cubicBezTo>
                  <a:cubicBezTo>
                    <a:pt x="10101" y="21421"/>
                    <a:pt x="11044" y="21600"/>
                    <a:pt x="11945" y="21600"/>
                  </a:cubicBezTo>
                  <a:cubicBezTo>
                    <a:pt x="13183" y="21600"/>
                    <a:pt x="14355" y="21260"/>
                    <a:pt x="15618" y="20919"/>
                  </a:cubicBezTo>
                  <a:cubicBezTo>
                    <a:pt x="17536" y="19128"/>
                    <a:pt x="19725" y="17928"/>
                    <a:pt x="21364" y="14346"/>
                  </a:cubicBezTo>
                  <a:cubicBezTo>
                    <a:pt x="19175" y="11946"/>
                    <a:pt x="17536" y="10155"/>
                    <a:pt x="15618" y="8973"/>
                  </a:cubicBezTo>
                  <a:cubicBezTo>
                    <a:pt x="13708" y="7182"/>
                    <a:pt x="12068" y="6573"/>
                    <a:pt x="10421" y="5982"/>
                  </a:cubicBezTo>
                  <a:cubicBezTo>
                    <a:pt x="8781" y="5373"/>
                    <a:pt x="6871" y="4191"/>
                    <a:pt x="5502" y="3582"/>
                  </a:cubicBezTo>
                  <a:cubicBezTo>
                    <a:pt x="3863" y="2991"/>
                    <a:pt x="2223" y="2400"/>
                    <a:pt x="35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877" name="Google Shape;2382;p66"/>
          <p:cNvGrpSpPr/>
          <p:nvPr/>
        </p:nvGrpSpPr>
        <p:grpSpPr bwMode="auto">
          <a:xfrm>
            <a:off x="7195277" y="277013"/>
            <a:ext cx="1615836" cy="1564152"/>
            <a:chOff x="0" y="0"/>
            <a:chExt cx="1615835" cy="1564151"/>
          </a:xfrm>
        </p:grpSpPr>
        <p:sp>
          <p:nvSpPr>
            <p:cNvPr id="1858" name="Google Shape;2383;p66"/>
            <p:cNvSpPr/>
            <p:nvPr/>
          </p:nvSpPr>
          <p:spPr bwMode="auto">
            <a:xfrm rot="21316749">
              <a:off x="56932" y="59354"/>
              <a:ext cx="1501971" cy="14454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1" h="21600" fill="norm" stroke="1" extrusionOk="0">
                  <a:moveTo>
                    <a:pt x="9293" y="0"/>
                  </a:moveTo>
                  <a:cubicBezTo>
                    <a:pt x="7372" y="0"/>
                    <a:pt x="5650" y="1105"/>
                    <a:pt x="4524" y="2139"/>
                  </a:cubicBezTo>
                  <a:lnTo>
                    <a:pt x="4391" y="2139"/>
                  </a:lnTo>
                  <a:cubicBezTo>
                    <a:pt x="4126" y="1862"/>
                    <a:pt x="3860" y="1794"/>
                    <a:pt x="3463" y="1794"/>
                  </a:cubicBezTo>
                  <a:cubicBezTo>
                    <a:pt x="3066" y="1794"/>
                    <a:pt x="2668" y="2000"/>
                    <a:pt x="2337" y="2346"/>
                  </a:cubicBezTo>
                  <a:lnTo>
                    <a:pt x="348" y="4760"/>
                  </a:lnTo>
                  <a:cubicBezTo>
                    <a:pt x="84" y="5106"/>
                    <a:pt x="-49" y="5451"/>
                    <a:pt x="17" y="5865"/>
                  </a:cubicBezTo>
                  <a:cubicBezTo>
                    <a:pt x="17" y="6279"/>
                    <a:pt x="283" y="6624"/>
                    <a:pt x="547" y="6901"/>
                  </a:cubicBezTo>
                  <a:lnTo>
                    <a:pt x="8167" y="13526"/>
                  </a:lnTo>
                  <a:cubicBezTo>
                    <a:pt x="8036" y="13664"/>
                    <a:pt x="7968" y="13732"/>
                    <a:pt x="7968" y="13801"/>
                  </a:cubicBezTo>
                  <a:lnTo>
                    <a:pt x="7372" y="14699"/>
                  </a:lnTo>
                  <a:cubicBezTo>
                    <a:pt x="7174" y="15044"/>
                    <a:pt x="7040" y="15458"/>
                    <a:pt x="7174" y="15803"/>
                  </a:cubicBezTo>
                  <a:cubicBezTo>
                    <a:pt x="6975" y="16078"/>
                    <a:pt x="6975" y="16424"/>
                    <a:pt x="6975" y="16769"/>
                  </a:cubicBezTo>
                  <a:lnTo>
                    <a:pt x="7239" y="18149"/>
                  </a:lnTo>
                  <a:cubicBezTo>
                    <a:pt x="7307" y="18563"/>
                    <a:pt x="7571" y="18909"/>
                    <a:pt x="7903" y="19184"/>
                  </a:cubicBezTo>
                  <a:lnTo>
                    <a:pt x="7903" y="19597"/>
                  </a:lnTo>
                  <a:cubicBezTo>
                    <a:pt x="7968" y="20011"/>
                    <a:pt x="8300" y="20427"/>
                    <a:pt x="8697" y="20634"/>
                  </a:cubicBezTo>
                  <a:lnTo>
                    <a:pt x="10354" y="21393"/>
                  </a:lnTo>
                  <a:cubicBezTo>
                    <a:pt x="10586" y="21497"/>
                    <a:pt x="10801" y="21548"/>
                    <a:pt x="11009" y="21548"/>
                  </a:cubicBezTo>
                  <a:cubicBezTo>
                    <a:pt x="11216" y="21548"/>
                    <a:pt x="11414" y="21497"/>
                    <a:pt x="11613" y="21393"/>
                  </a:cubicBezTo>
                  <a:lnTo>
                    <a:pt x="11679" y="21393"/>
                  </a:lnTo>
                  <a:cubicBezTo>
                    <a:pt x="11812" y="21393"/>
                    <a:pt x="11812" y="21461"/>
                    <a:pt x="11877" y="21461"/>
                  </a:cubicBezTo>
                  <a:cubicBezTo>
                    <a:pt x="12010" y="21600"/>
                    <a:pt x="12275" y="21600"/>
                    <a:pt x="12475" y="21600"/>
                  </a:cubicBezTo>
                  <a:cubicBezTo>
                    <a:pt x="12674" y="21600"/>
                    <a:pt x="12872" y="21461"/>
                    <a:pt x="13137" y="21393"/>
                  </a:cubicBezTo>
                  <a:lnTo>
                    <a:pt x="14462" y="20702"/>
                  </a:lnTo>
                  <a:cubicBezTo>
                    <a:pt x="14793" y="20564"/>
                    <a:pt x="14926" y="20357"/>
                    <a:pt x="15125" y="20011"/>
                  </a:cubicBezTo>
                  <a:cubicBezTo>
                    <a:pt x="15191" y="19943"/>
                    <a:pt x="15258" y="19943"/>
                    <a:pt x="15457" y="19875"/>
                  </a:cubicBezTo>
                  <a:cubicBezTo>
                    <a:pt x="15655" y="20082"/>
                    <a:pt x="15985" y="20220"/>
                    <a:pt x="16317" y="20220"/>
                  </a:cubicBezTo>
                  <a:cubicBezTo>
                    <a:pt x="16782" y="20220"/>
                    <a:pt x="17179" y="20011"/>
                    <a:pt x="17511" y="19668"/>
                  </a:cubicBezTo>
                  <a:lnTo>
                    <a:pt x="19497" y="17251"/>
                  </a:lnTo>
                  <a:cubicBezTo>
                    <a:pt x="19763" y="16906"/>
                    <a:pt x="19896" y="16563"/>
                    <a:pt x="19829" y="16147"/>
                  </a:cubicBezTo>
                  <a:cubicBezTo>
                    <a:pt x="19829" y="15733"/>
                    <a:pt x="19565" y="15387"/>
                    <a:pt x="19298" y="15112"/>
                  </a:cubicBezTo>
                  <a:lnTo>
                    <a:pt x="18569" y="14421"/>
                  </a:lnTo>
                  <a:cubicBezTo>
                    <a:pt x="18836" y="13732"/>
                    <a:pt x="19167" y="12698"/>
                    <a:pt x="19432" y="11662"/>
                  </a:cubicBezTo>
                  <a:cubicBezTo>
                    <a:pt x="19962" y="11455"/>
                    <a:pt x="20425" y="11248"/>
                    <a:pt x="20756" y="11041"/>
                  </a:cubicBezTo>
                  <a:cubicBezTo>
                    <a:pt x="21287" y="10696"/>
                    <a:pt x="21551" y="10075"/>
                    <a:pt x="21551" y="9384"/>
                  </a:cubicBezTo>
                  <a:cubicBezTo>
                    <a:pt x="21420" y="8488"/>
                    <a:pt x="20824" y="7797"/>
                    <a:pt x="19829" y="7177"/>
                  </a:cubicBezTo>
                  <a:cubicBezTo>
                    <a:pt x="19896" y="6901"/>
                    <a:pt x="19896" y="6624"/>
                    <a:pt x="19829" y="6486"/>
                  </a:cubicBezTo>
                  <a:cubicBezTo>
                    <a:pt x="19630" y="5590"/>
                    <a:pt x="18901" y="5037"/>
                    <a:pt x="17775" y="4692"/>
                  </a:cubicBezTo>
                  <a:cubicBezTo>
                    <a:pt x="17775" y="4553"/>
                    <a:pt x="17775" y="4485"/>
                    <a:pt x="17642" y="4417"/>
                  </a:cubicBezTo>
                  <a:cubicBezTo>
                    <a:pt x="17378" y="3658"/>
                    <a:pt x="16583" y="3105"/>
                    <a:pt x="15258" y="2828"/>
                  </a:cubicBezTo>
                  <a:cubicBezTo>
                    <a:pt x="15125" y="2485"/>
                    <a:pt x="14728" y="2207"/>
                    <a:pt x="14462" y="2139"/>
                  </a:cubicBezTo>
                  <a:cubicBezTo>
                    <a:pt x="14462" y="2139"/>
                    <a:pt x="13468" y="1794"/>
                    <a:pt x="12010" y="828"/>
                  </a:cubicBezTo>
                  <a:cubicBezTo>
                    <a:pt x="11216" y="275"/>
                    <a:pt x="10288" y="0"/>
                    <a:pt x="929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9" name="Google Shape;2384;p66"/>
            <p:cNvSpPr/>
            <p:nvPr/>
          </p:nvSpPr>
          <p:spPr bwMode="auto">
            <a:xfrm rot="21316749">
              <a:off x="152097" y="252894"/>
              <a:ext cx="1200956" cy="1067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572" y="0"/>
                  </a:moveTo>
                  <a:lnTo>
                    <a:pt x="0" y="3472"/>
                  </a:lnTo>
                  <a:lnTo>
                    <a:pt x="19028" y="21600"/>
                  </a:lnTo>
                  <a:lnTo>
                    <a:pt x="21600" y="18128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0" name="Google Shape;2385;p66"/>
            <p:cNvSpPr/>
            <p:nvPr/>
          </p:nvSpPr>
          <p:spPr bwMode="auto">
            <a:xfrm>
              <a:off x="203882" y="454220"/>
              <a:ext cx="132855" cy="103715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61" name="Google Shape;2386;p66"/>
            <p:cNvSpPr/>
            <p:nvPr/>
          </p:nvSpPr>
          <p:spPr bwMode="auto">
            <a:xfrm>
              <a:off x="325758" y="482288"/>
              <a:ext cx="118628" cy="105033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62" name="Google Shape;2387;p66"/>
            <p:cNvSpPr/>
            <p:nvPr/>
          </p:nvSpPr>
          <p:spPr bwMode="auto">
            <a:xfrm>
              <a:off x="538188" y="679920"/>
              <a:ext cx="349204" cy="234220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63" name="Google Shape;2388;p66"/>
            <p:cNvSpPr/>
            <p:nvPr/>
          </p:nvSpPr>
          <p:spPr bwMode="auto">
            <a:xfrm>
              <a:off x="865308" y="820343"/>
              <a:ext cx="110389" cy="62563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64" name="Google Shape;2389;p66"/>
            <p:cNvSpPr/>
            <p:nvPr/>
          </p:nvSpPr>
          <p:spPr bwMode="auto">
            <a:xfrm>
              <a:off x="925410" y="968339"/>
              <a:ext cx="295385" cy="219599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>
                <a:defRPr/>
              </a:pPr>
              <a:endParaRPr/>
            </a:p>
          </p:txBody>
        </p:sp>
        <p:sp>
          <p:nvSpPr>
            <p:cNvPr id="1865" name="Google Shape;2390;p66"/>
            <p:cNvSpPr/>
            <p:nvPr/>
          </p:nvSpPr>
          <p:spPr bwMode="auto">
            <a:xfrm rot="21316749">
              <a:off x="352986" y="134085"/>
              <a:ext cx="658518" cy="537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33" h="21600" fill="norm" stroke="1" extrusionOk="0">
                  <a:moveTo>
                    <a:pt x="9542" y="0"/>
                  </a:moveTo>
                  <a:cubicBezTo>
                    <a:pt x="5504" y="0"/>
                    <a:pt x="1479" y="4286"/>
                    <a:pt x="308" y="6862"/>
                  </a:cubicBezTo>
                  <a:cubicBezTo>
                    <a:pt x="-1967" y="11268"/>
                    <a:pt x="9116" y="21600"/>
                    <a:pt x="9116" y="21600"/>
                  </a:cubicBezTo>
                  <a:lnTo>
                    <a:pt x="19633" y="6098"/>
                  </a:lnTo>
                  <a:cubicBezTo>
                    <a:pt x="19633" y="6098"/>
                    <a:pt x="17073" y="5140"/>
                    <a:pt x="13521" y="1698"/>
                  </a:cubicBezTo>
                  <a:cubicBezTo>
                    <a:pt x="12268" y="488"/>
                    <a:pt x="10905" y="0"/>
                    <a:pt x="9542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6" name="Google Shape;2391;p66"/>
            <p:cNvSpPr/>
            <p:nvPr/>
          </p:nvSpPr>
          <p:spPr bwMode="auto">
            <a:xfrm rot="21316749">
              <a:off x="555465" y="264160"/>
              <a:ext cx="200161" cy="200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92" y="0"/>
                  </a:moveTo>
                  <a:cubicBezTo>
                    <a:pt x="4625" y="0"/>
                    <a:pt x="0" y="4625"/>
                    <a:pt x="0" y="10808"/>
                  </a:cubicBezTo>
                  <a:cubicBezTo>
                    <a:pt x="0" y="16975"/>
                    <a:pt x="4625" y="21600"/>
                    <a:pt x="10792" y="21600"/>
                  </a:cubicBezTo>
                  <a:cubicBezTo>
                    <a:pt x="16975" y="21600"/>
                    <a:pt x="21600" y="16975"/>
                    <a:pt x="21600" y="10808"/>
                  </a:cubicBezTo>
                  <a:cubicBezTo>
                    <a:pt x="21600" y="4625"/>
                    <a:pt x="16975" y="0"/>
                    <a:pt x="1079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7" name="Google Shape;2392;p66"/>
            <p:cNvSpPr/>
            <p:nvPr/>
          </p:nvSpPr>
          <p:spPr bwMode="auto">
            <a:xfrm rot="21316749">
              <a:off x="632152" y="345150"/>
              <a:ext cx="47576" cy="47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68" y="0"/>
                  </a:moveTo>
                  <a:cubicBezTo>
                    <a:pt x="4281" y="0"/>
                    <a:pt x="0" y="4333"/>
                    <a:pt x="0" y="10800"/>
                  </a:cubicBezTo>
                  <a:cubicBezTo>
                    <a:pt x="0" y="17267"/>
                    <a:pt x="4281" y="21600"/>
                    <a:pt x="10768" y="21600"/>
                  </a:cubicBezTo>
                  <a:cubicBezTo>
                    <a:pt x="17254" y="21600"/>
                    <a:pt x="21600" y="17267"/>
                    <a:pt x="21600" y="10800"/>
                  </a:cubicBezTo>
                  <a:cubicBezTo>
                    <a:pt x="21600" y="4333"/>
                    <a:pt x="17254" y="0"/>
                    <a:pt x="10768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8" name="Google Shape;2393;p66"/>
            <p:cNvSpPr/>
            <p:nvPr/>
          </p:nvSpPr>
          <p:spPr bwMode="auto">
            <a:xfrm rot="21316749">
              <a:off x="701683" y="948934"/>
              <a:ext cx="587122" cy="409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2" h="21600" fill="norm" stroke="1" extrusionOk="0">
                  <a:moveTo>
                    <a:pt x="21462" y="0"/>
                  </a:moveTo>
                  <a:lnTo>
                    <a:pt x="17106" y="504"/>
                  </a:lnTo>
                  <a:lnTo>
                    <a:pt x="17106" y="1762"/>
                  </a:lnTo>
                  <a:cubicBezTo>
                    <a:pt x="16934" y="2010"/>
                    <a:pt x="16934" y="2763"/>
                    <a:pt x="16584" y="3267"/>
                  </a:cubicBezTo>
                  <a:cubicBezTo>
                    <a:pt x="16234" y="4269"/>
                    <a:pt x="15712" y="5526"/>
                    <a:pt x="15362" y="6783"/>
                  </a:cubicBezTo>
                  <a:cubicBezTo>
                    <a:pt x="14145" y="9298"/>
                    <a:pt x="13101" y="11557"/>
                    <a:pt x="11706" y="13311"/>
                  </a:cubicBezTo>
                  <a:cubicBezTo>
                    <a:pt x="11007" y="14320"/>
                    <a:pt x="10312" y="15321"/>
                    <a:pt x="9440" y="15825"/>
                  </a:cubicBezTo>
                  <a:cubicBezTo>
                    <a:pt x="8568" y="16578"/>
                    <a:pt x="7701" y="17083"/>
                    <a:pt x="7001" y="17083"/>
                  </a:cubicBezTo>
                  <a:cubicBezTo>
                    <a:pt x="6944" y="17166"/>
                    <a:pt x="6865" y="17188"/>
                    <a:pt x="6777" y="17188"/>
                  </a:cubicBezTo>
                  <a:cubicBezTo>
                    <a:pt x="6594" y="17188"/>
                    <a:pt x="6364" y="17083"/>
                    <a:pt x="6129" y="17083"/>
                  </a:cubicBezTo>
                  <a:cubicBezTo>
                    <a:pt x="5957" y="17083"/>
                    <a:pt x="5957" y="16827"/>
                    <a:pt x="5784" y="16827"/>
                  </a:cubicBezTo>
                  <a:cubicBezTo>
                    <a:pt x="5434" y="16578"/>
                    <a:pt x="5262" y="16578"/>
                    <a:pt x="5084" y="16074"/>
                  </a:cubicBezTo>
                  <a:cubicBezTo>
                    <a:pt x="4390" y="15577"/>
                    <a:pt x="3690" y="14320"/>
                    <a:pt x="3345" y="13311"/>
                  </a:cubicBezTo>
                  <a:cubicBezTo>
                    <a:pt x="2995" y="12310"/>
                    <a:pt x="2646" y="11052"/>
                    <a:pt x="2646" y="9795"/>
                  </a:cubicBezTo>
                  <a:cubicBezTo>
                    <a:pt x="2646" y="8538"/>
                    <a:pt x="3168" y="7785"/>
                    <a:pt x="3690" y="7032"/>
                  </a:cubicBezTo>
                  <a:cubicBezTo>
                    <a:pt x="4040" y="6783"/>
                    <a:pt x="4390" y="6535"/>
                    <a:pt x="4912" y="6535"/>
                  </a:cubicBezTo>
                  <a:lnTo>
                    <a:pt x="6129" y="6535"/>
                  </a:lnTo>
                  <a:cubicBezTo>
                    <a:pt x="6651" y="6535"/>
                    <a:pt x="7001" y="6783"/>
                    <a:pt x="7351" y="7032"/>
                  </a:cubicBezTo>
                  <a:cubicBezTo>
                    <a:pt x="7523" y="7288"/>
                    <a:pt x="7701" y="8041"/>
                    <a:pt x="7701" y="8538"/>
                  </a:cubicBezTo>
                  <a:cubicBezTo>
                    <a:pt x="7873" y="9298"/>
                    <a:pt x="7701" y="9795"/>
                    <a:pt x="7701" y="10548"/>
                  </a:cubicBezTo>
                  <a:cubicBezTo>
                    <a:pt x="7701" y="10804"/>
                    <a:pt x="7523" y="11052"/>
                    <a:pt x="7523" y="11557"/>
                  </a:cubicBezTo>
                  <a:cubicBezTo>
                    <a:pt x="7523" y="11805"/>
                    <a:pt x="7523" y="12054"/>
                    <a:pt x="7179" y="12310"/>
                  </a:cubicBezTo>
                  <a:cubicBezTo>
                    <a:pt x="7001" y="12814"/>
                    <a:pt x="6651" y="13062"/>
                    <a:pt x="6129" y="13062"/>
                  </a:cubicBezTo>
                  <a:cubicBezTo>
                    <a:pt x="5784" y="13062"/>
                    <a:pt x="5262" y="12814"/>
                    <a:pt x="5084" y="12054"/>
                  </a:cubicBezTo>
                  <a:cubicBezTo>
                    <a:pt x="4562" y="11557"/>
                    <a:pt x="4390" y="10804"/>
                    <a:pt x="4390" y="10299"/>
                  </a:cubicBezTo>
                  <a:cubicBezTo>
                    <a:pt x="4212" y="9298"/>
                    <a:pt x="4390" y="8538"/>
                    <a:pt x="4912" y="8289"/>
                  </a:cubicBezTo>
                  <a:lnTo>
                    <a:pt x="5434" y="8289"/>
                  </a:lnTo>
                  <a:lnTo>
                    <a:pt x="5784" y="8538"/>
                  </a:lnTo>
                  <a:lnTo>
                    <a:pt x="5957" y="9042"/>
                  </a:lnTo>
                  <a:cubicBezTo>
                    <a:pt x="6129" y="9298"/>
                    <a:pt x="6129" y="9546"/>
                    <a:pt x="6129" y="9795"/>
                  </a:cubicBezTo>
                  <a:cubicBezTo>
                    <a:pt x="6479" y="9546"/>
                    <a:pt x="6479" y="9042"/>
                    <a:pt x="6129" y="8538"/>
                  </a:cubicBezTo>
                  <a:cubicBezTo>
                    <a:pt x="6129" y="8289"/>
                    <a:pt x="5957" y="8041"/>
                    <a:pt x="5957" y="8041"/>
                  </a:cubicBezTo>
                  <a:cubicBezTo>
                    <a:pt x="5784" y="8041"/>
                    <a:pt x="5784" y="7785"/>
                    <a:pt x="5434" y="7785"/>
                  </a:cubicBezTo>
                  <a:cubicBezTo>
                    <a:pt x="5346" y="7536"/>
                    <a:pt x="5215" y="7408"/>
                    <a:pt x="5084" y="7408"/>
                  </a:cubicBezTo>
                  <a:cubicBezTo>
                    <a:pt x="4954" y="7408"/>
                    <a:pt x="4823" y="7536"/>
                    <a:pt x="4740" y="7785"/>
                  </a:cubicBezTo>
                  <a:cubicBezTo>
                    <a:pt x="4040" y="8041"/>
                    <a:pt x="3868" y="9042"/>
                    <a:pt x="3868" y="9795"/>
                  </a:cubicBezTo>
                  <a:cubicBezTo>
                    <a:pt x="3868" y="10804"/>
                    <a:pt x="4040" y="11805"/>
                    <a:pt x="4390" y="12310"/>
                  </a:cubicBezTo>
                  <a:cubicBezTo>
                    <a:pt x="4740" y="13062"/>
                    <a:pt x="5262" y="13567"/>
                    <a:pt x="5957" y="13567"/>
                  </a:cubicBezTo>
                  <a:cubicBezTo>
                    <a:pt x="6118" y="13680"/>
                    <a:pt x="6280" y="13732"/>
                    <a:pt x="6437" y="13732"/>
                  </a:cubicBezTo>
                  <a:cubicBezTo>
                    <a:pt x="6959" y="13732"/>
                    <a:pt x="7429" y="13198"/>
                    <a:pt x="7701" y="12814"/>
                  </a:cubicBezTo>
                  <a:cubicBezTo>
                    <a:pt x="7873" y="12310"/>
                    <a:pt x="7873" y="11805"/>
                    <a:pt x="8223" y="11557"/>
                  </a:cubicBezTo>
                  <a:cubicBezTo>
                    <a:pt x="8223" y="10804"/>
                    <a:pt x="8395" y="10548"/>
                    <a:pt x="8395" y="10299"/>
                  </a:cubicBezTo>
                  <a:cubicBezTo>
                    <a:pt x="8568" y="9546"/>
                    <a:pt x="8568" y="8538"/>
                    <a:pt x="8568" y="7785"/>
                  </a:cubicBezTo>
                  <a:cubicBezTo>
                    <a:pt x="8568" y="7288"/>
                    <a:pt x="8568" y="6783"/>
                    <a:pt x="8395" y="6535"/>
                  </a:cubicBezTo>
                  <a:cubicBezTo>
                    <a:pt x="8223" y="6279"/>
                    <a:pt x="7873" y="5526"/>
                    <a:pt x="7701" y="5278"/>
                  </a:cubicBezTo>
                  <a:cubicBezTo>
                    <a:pt x="7351" y="4525"/>
                    <a:pt x="6651" y="4269"/>
                    <a:pt x="5957" y="4020"/>
                  </a:cubicBezTo>
                  <a:cubicBezTo>
                    <a:pt x="5784" y="3772"/>
                    <a:pt x="5262" y="3772"/>
                    <a:pt x="5084" y="3772"/>
                  </a:cubicBezTo>
                  <a:lnTo>
                    <a:pt x="4212" y="3772"/>
                  </a:lnTo>
                  <a:lnTo>
                    <a:pt x="2301" y="4525"/>
                  </a:lnTo>
                  <a:cubicBezTo>
                    <a:pt x="1601" y="5022"/>
                    <a:pt x="1251" y="5526"/>
                    <a:pt x="729" y="6535"/>
                  </a:cubicBezTo>
                  <a:lnTo>
                    <a:pt x="34" y="9298"/>
                  </a:lnTo>
                  <a:cubicBezTo>
                    <a:pt x="-138" y="11052"/>
                    <a:pt x="384" y="13062"/>
                    <a:pt x="729" y="14568"/>
                  </a:cubicBezTo>
                  <a:cubicBezTo>
                    <a:pt x="1251" y="16578"/>
                    <a:pt x="2123" y="17836"/>
                    <a:pt x="2995" y="19093"/>
                  </a:cubicBezTo>
                  <a:lnTo>
                    <a:pt x="3518" y="19846"/>
                  </a:lnTo>
                  <a:cubicBezTo>
                    <a:pt x="3868" y="20343"/>
                    <a:pt x="4040" y="20599"/>
                    <a:pt x="4390" y="20847"/>
                  </a:cubicBezTo>
                  <a:cubicBezTo>
                    <a:pt x="5084" y="21096"/>
                    <a:pt x="5957" y="21600"/>
                    <a:pt x="6651" y="21600"/>
                  </a:cubicBezTo>
                  <a:cubicBezTo>
                    <a:pt x="7873" y="21600"/>
                    <a:pt x="9268" y="20847"/>
                    <a:pt x="10312" y="20343"/>
                  </a:cubicBezTo>
                  <a:cubicBezTo>
                    <a:pt x="11357" y="19341"/>
                    <a:pt x="12579" y="18333"/>
                    <a:pt x="13446" y="17580"/>
                  </a:cubicBezTo>
                  <a:cubicBezTo>
                    <a:pt x="15362" y="15321"/>
                    <a:pt x="16934" y="13062"/>
                    <a:pt x="18323" y="10299"/>
                  </a:cubicBezTo>
                  <a:cubicBezTo>
                    <a:pt x="19023" y="9042"/>
                    <a:pt x="19718" y="7536"/>
                    <a:pt x="20418" y="5782"/>
                  </a:cubicBezTo>
                  <a:cubicBezTo>
                    <a:pt x="20590" y="5278"/>
                    <a:pt x="20762" y="4269"/>
                    <a:pt x="20940" y="3267"/>
                  </a:cubicBezTo>
                  <a:cubicBezTo>
                    <a:pt x="21284" y="2515"/>
                    <a:pt x="21462" y="1009"/>
                    <a:pt x="21462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9" name="Google Shape;2394;p66"/>
            <p:cNvSpPr/>
            <p:nvPr/>
          </p:nvSpPr>
          <p:spPr bwMode="auto">
            <a:xfrm rot="21316749">
              <a:off x="682892" y="319275"/>
              <a:ext cx="649376" cy="7272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510" h="21600" fill="norm" stroke="1" extrusionOk="0">
                  <a:moveTo>
                    <a:pt x="8291" y="0"/>
                  </a:moveTo>
                  <a:cubicBezTo>
                    <a:pt x="6654" y="0"/>
                    <a:pt x="5571" y="365"/>
                    <a:pt x="5571" y="365"/>
                  </a:cubicBezTo>
                  <a:lnTo>
                    <a:pt x="0" y="8012"/>
                  </a:lnTo>
                  <a:lnTo>
                    <a:pt x="15487" y="21600"/>
                  </a:lnTo>
                  <a:cubicBezTo>
                    <a:pt x="15487" y="21600"/>
                    <a:pt x="21600" y="9141"/>
                    <a:pt x="16440" y="3620"/>
                  </a:cubicBezTo>
                  <a:cubicBezTo>
                    <a:pt x="13577" y="641"/>
                    <a:pt x="10454" y="0"/>
                    <a:pt x="829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0" name="Google Shape;2395;p66"/>
            <p:cNvSpPr/>
            <p:nvPr/>
          </p:nvSpPr>
          <p:spPr bwMode="auto">
            <a:xfrm rot="21316749">
              <a:off x="588158" y="598613"/>
              <a:ext cx="256507" cy="20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37" h="21600" fill="norm" stroke="1" extrusionOk="0">
                  <a:moveTo>
                    <a:pt x="15786" y="0"/>
                  </a:moveTo>
                  <a:cubicBezTo>
                    <a:pt x="11260" y="0"/>
                    <a:pt x="8673" y="14719"/>
                    <a:pt x="8673" y="14719"/>
                  </a:cubicBezTo>
                  <a:cubicBezTo>
                    <a:pt x="8673" y="14719"/>
                    <a:pt x="7454" y="14645"/>
                    <a:pt x="5915" y="14645"/>
                  </a:cubicBezTo>
                  <a:cubicBezTo>
                    <a:pt x="3607" y="14645"/>
                    <a:pt x="610" y="14822"/>
                    <a:pt x="11" y="15704"/>
                  </a:cubicBezTo>
                  <a:cubicBezTo>
                    <a:pt x="-319" y="17659"/>
                    <a:pt x="7014" y="20115"/>
                    <a:pt x="10341" y="21585"/>
                  </a:cubicBezTo>
                  <a:cubicBezTo>
                    <a:pt x="10391" y="21600"/>
                    <a:pt x="10441" y="21600"/>
                    <a:pt x="10491" y="21600"/>
                  </a:cubicBezTo>
                  <a:cubicBezTo>
                    <a:pt x="14507" y="21600"/>
                    <a:pt x="21281" y="1456"/>
                    <a:pt x="16006" y="0"/>
                  </a:cubicBezTo>
                  <a:cubicBezTo>
                    <a:pt x="15936" y="0"/>
                    <a:pt x="15866" y="0"/>
                    <a:pt x="1578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1" name="Google Shape;2396;p66"/>
            <p:cNvSpPr/>
            <p:nvPr/>
          </p:nvSpPr>
          <p:spPr bwMode="auto">
            <a:xfrm rot="21316749">
              <a:off x="921102" y="787273"/>
              <a:ext cx="271981" cy="235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10" h="21600" fill="norm" stroke="1" extrusionOk="0">
                  <a:moveTo>
                    <a:pt x="15049" y="0"/>
                  </a:moveTo>
                  <a:cubicBezTo>
                    <a:pt x="11469" y="0"/>
                    <a:pt x="9998" y="13138"/>
                    <a:pt x="4596" y="15155"/>
                  </a:cubicBezTo>
                  <a:cubicBezTo>
                    <a:pt x="-649" y="17343"/>
                    <a:pt x="-649" y="19963"/>
                    <a:pt x="896" y="21273"/>
                  </a:cubicBezTo>
                  <a:cubicBezTo>
                    <a:pt x="1284" y="21495"/>
                    <a:pt x="1765" y="21600"/>
                    <a:pt x="2330" y="21600"/>
                  </a:cubicBezTo>
                  <a:cubicBezTo>
                    <a:pt x="4023" y="21600"/>
                    <a:pt x="6446" y="20618"/>
                    <a:pt x="9221" y="18653"/>
                  </a:cubicBezTo>
                  <a:cubicBezTo>
                    <a:pt x="13236" y="15588"/>
                    <a:pt x="20951" y="4231"/>
                    <a:pt x="16011" y="301"/>
                  </a:cubicBezTo>
                  <a:cubicBezTo>
                    <a:pt x="15678" y="92"/>
                    <a:pt x="15354" y="0"/>
                    <a:pt x="15049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2" name="Google Shape;2397;p66"/>
            <p:cNvSpPr/>
            <p:nvPr/>
          </p:nvSpPr>
          <p:spPr bwMode="auto">
            <a:xfrm rot="21316749">
              <a:off x="367757" y="358210"/>
              <a:ext cx="266881" cy="212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85" fill="norm" stroke="1" extrusionOk="0">
                  <a:moveTo>
                    <a:pt x="0" y="0"/>
                  </a:moveTo>
                  <a:cubicBezTo>
                    <a:pt x="0" y="0"/>
                    <a:pt x="9644" y="8637"/>
                    <a:pt x="14662" y="15125"/>
                  </a:cubicBezTo>
                  <a:cubicBezTo>
                    <a:pt x="19669" y="21600"/>
                    <a:pt x="21600" y="18583"/>
                    <a:pt x="21600" y="18583"/>
                  </a:cubicBezTo>
                </a:path>
              </a:pathLst>
            </a:custGeom>
            <a:noFill/>
            <a:ln w="23350" cap="rnd">
              <a:solidFill>
                <a:srgbClr val="007D36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3" name="Google Shape;2400;p66"/>
            <p:cNvSpPr/>
            <p:nvPr/>
          </p:nvSpPr>
          <p:spPr bwMode="auto">
            <a:xfrm rot="21316749">
              <a:off x="920348" y="308405"/>
              <a:ext cx="253053" cy="206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10" h="21600" fill="norm" stroke="1" extrusionOk="0">
                  <a:moveTo>
                    <a:pt x="11838" y="0"/>
                  </a:moveTo>
                  <a:cubicBezTo>
                    <a:pt x="11838" y="0"/>
                    <a:pt x="9782" y="6995"/>
                    <a:pt x="5320" y="12493"/>
                  </a:cubicBezTo>
                  <a:cubicBezTo>
                    <a:pt x="1547" y="18979"/>
                    <a:pt x="-1188" y="19488"/>
                    <a:pt x="519" y="21480"/>
                  </a:cubicBezTo>
                  <a:cubicBezTo>
                    <a:pt x="611" y="21570"/>
                    <a:pt x="745" y="21600"/>
                    <a:pt x="899" y="21600"/>
                  </a:cubicBezTo>
                  <a:cubicBezTo>
                    <a:pt x="3613" y="21600"/>
                    <a:pt x="15395" y="9751"/>
                    <a:pt x="17667" y="5497"/>
                  </a:cubicBezTo>
                  <a:cubicBezTo>
                    <a:pt x="20412" y="1992"/>
                    <a:pt x="11838" y="0"/>
                    <a:pt x="11838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4" name="Google Shape;2401;p66"/>
            <p:cNvSpPr/>
            <p:nvPr/>
          </p:nvSpPr>
          <p:spPr bwMode="auto">
            <a:xfrm rot="21316749">
              <a:off x="1069481" y="414853"/>
              <a:ext cx="271604" cy="189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3" h="21600" fill="norm" stroke="1" extrusionOk="0">
                  <a:moveTo>
                    <a:pt x="12583" y="0"/>
                  </a:moveTo>
                  <a:cubicBezTo>
                    <a:pt x="12583" y="0"/>
                    <a:pt x="9684" y="7053"/>
                    <a:pt x="5489" y="12494"/>
                  </a:cubicBezTo>
                  <a:cubicBezTo>
                    <a:pt x="1623" y="17935"/>
                    <a:pt x="-957" y="18472"/>
                    <a:pt x="338" y="21193"/>
                  </a:cubicBezTo>
                  <a:cubicBezTo>
                    <a:pt x="473" y="21470"/>
                    <a:pt x="734" y="21600"/>
                    <a:pt x="1102" y="21600"/>
                  </a:cubicBezTo>
                  <a:cubicBezTo>
                    <a:pt x="4271" y="21600"/>
                    <a:pt x="15144" y="12038"/>
                    <a:pt x="17744" y="8145"/>
                  </a:cubicBezTo>
                  <a:cubicBezTo>
                    <a:pt x="20643" y="4349"/>
                    <a:pt x="12583" y="0"/>
                    <a:pt x="12583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5" name="Google Shape;2402;p66"/>
            <p:cNvSpPr/>
            <p:nvPr/>
          </p:nvSpPr>
          <p:spPr bwMode="auto">
            <a:xfrm rot="21316749">
              <a:off x="1179632" y="567944"/>
              <a:ext cx="279170" cy="152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5" h="21600" fill="norm" stroke="1" extrusionOk="0">
                  <a:moveTo>
                    <a:pt x="14297" y="0"/>
                  </a:moveTo>
                  <a:cubicBezTo>
                    <a:pt x="14297" y="0"/>
                    <a:pt x="11069" y="7416"/>
                    <a:pt x="6237" y="12810"/>
                  </a:cubicBezTo>
                  <a:cubicBezTo>
                    <a:pt x="1723" y="18205"/>
                    <a:pt x="-538" y="17518"/>
                    <a:pt x="110" y="20893"/>
                  </a:cubicBezTo>
                  <a:cubicBezTo>
                    <a:pt x="293" y="21378"/>
                    <a:pt x="767" y="21600"/>
                    <a:pt x="1434" y="21600"/>
                  </a:cubicBezTo>
                  <a:cubicBezTo>
                    <a:pt x="5319" y="21600"/>
                    <a:pt x="15959" y="14225"/>
                    <a:pt x="18163" y="10790"/>
                  </a:cubicBezTo>
                  <a:cubicBezTo>
                    <a:pt x="21062" y="6729"/>
                    <a:pt x="14297" y="0"/>
                    <a:pt x="14297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6" name="Google Shape;2403;p66"/>
            <p:cNvSpPr/>
            <p:nvPr/>
          </p:nvSpPr>
          <p:spPr bwMode="auto">
            <a:xfrm rot="21316749">
              <a:off x="682158" y="1002957"/>
              <a:ext cx="476611" cy="390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966" y="0"/>
                  </a:moveTo>
                  <a:lnTo>
                    <a:pt x="4966" y="261"/>
                  </a:lnTo>
                  <a:lnTo>
                    <a:pt x="5381" y="5299"/>
                  </a:lnTo>
                  <a:lnTo>
                    <a:pt x="5070" y="5876"/>
                  </a:lnTo>
                  <a:lnTo>
                    <a:pt x="2590" y="1840"/>
                  </a:lnTo>
                  <a:lnTo>
                    <a:pt x="2163" y="1580"/>
                  </a:lnTo>
                  <a:lnTo>
                    <a:pt x="2163" y="1840"/>
                  </a:lnTo>
                  <a:lnTo>
                    <a:pt x="647" y="4217"/>
                  </a:lnTo>
                  <a:lnTo>
                    <a:pt x="434" y="4478"/>
                  </a:lnTo>
                  <a:lnTo>
                    <a:pt x="647" y="4739"/>
                  </a:lnTo>
                  <a:lnTo>
                    <a:pt x="4753" y="8166"/>
                  </a:lnTo>
                  <a:lnTo>
                    <a:pt x="4319" y="8166"/>
                  </a:lnTo>
                  <a:lnTo>
                    <a:pt x="4487" y="8664"/>
                  </a:lnTo>
                  <a:lnTo>
                    <a:pt x="434" y="8427"/>
                  </a:lnTo>
                  <a:lnTo>
                    <a:pt x="0" y="8166"/>
                  </a:lnTo>
                  <a:lnTo>
                    <a:pt x="0" y="8695"/>
                  </a:lnTo>
                  <a:lnTo>
                    <a:pt x="647" y="13173"/>
                  </a:lnTo>
                  <a:lnTo>
                    <a:pt x="647" y="13434"/>
                  </a:lnTo>
                  <a:lnTo>
                    <a:pt x="1081" y="13434"/>
                  </a:lnTo>
                  <a:lnTo>
                    <a:pt x="5400" y="11854"/>
                  </a:lnTo>
                  <a:lnTo>
                    <a:pt x="5186" y="11325"/>
                  </a:lnTo>
                  <a:lnTo>
                    <a:pt x="6714" y="13426"/>
                  </a:lnTo>
                  <a:lnTo>
                    <a:pt x="3237" y="17912"/>
                  </a:lnTo>
                  <a:lnTo>
                    <a:pt x="3024" y="18702"/>
                  </a:lnTo>
                  <a:lnTo>
                    <a:pt x="3671" y="18970"/>
                  </a:lnTo>
                  <a:lnTo>
                    <a:pt x="7990" y="21339"/>
                  </a:lnTo>
                  <a:lnTo>
                    <a:pt x="8424" y="21600"/>
                  </a:lnTo>
                  <a:lnTo>
                    <a:pt x="8424" y="21079"/>
                  </a:lnTo>
                  <a:lnTo>
                    <a:pt x="9680" y="15211"/>
                  </a:lnTo>
                  <a:lnTo>
                    <a:pt x="10819" y="14745"/>
                  </a:lnTo>
                  <a:lnTo>
                    <a:pt x="12742" y="21079"/>
                  </a:lnTo>
                  <a:lnTo>
                    <a:pt x="12742" y="21600"/>
                  </a:lnTo>
                  <a:lnTo>
                    <a:pt x="13390" y="21339"/>
                  </a:lnTo>
                  <a:lnTo>
                    <a:pt x="16634" y="19231"/>
                  </a:lnTo>
                  <a:lnTo>
                    <a:pt x="17061" y="19231"/>
                  </a:lnTo>
                  <a:lnTo>
                    <a:pt x="16847" y="18702"/>
                  </a:lnTo>
                  <a:lnTo>
                    <a:pt x="13895" y="12699"/>
                  </a:lnTo>
                  <a:lnTo>
                    <a:pt x="14575" y="11602"/>
                  </a:lnTo>
                  <a:lnTo>
                    <a:pt x="19010" y="16072"/>
                  </a:lnTo>
                  <a:lnTo>
                    <a:pt x="19437" y="16593"/>
                  </a:lnTo>
                  <a:lnTo>
                    <a:pt x="19871" y="16072"/>
                  </a:lnTo>
                  <a:lnTo>
                    <a:pt x="21380" y="13963"/>
                  </a:lnTo>
                  <a:lnTo>
                    <a:pt x="21600" y="13434"/>
                  </a:lnTo>
                  <a:lnTo>
                    <a:pt x="21380" y="13173"/>
                  </a:lnTo>
                  <a:lnTo>
                    <a:pt x="18142" y="6587"/>
                  </a:lnTo>
                  <a:lnTo>
                    <a:pt x="17061" y="7116"/>
                  </a:lnTo>
                  <a:lnTo>
                    <a:pt x="20104" y="13292"/>
                  </a:lnTo>
                  <a:lnTo>
                    <a:pt x="19347" y="14484"/>
                  </a:lnTo>
                  <a:lnTo>
                    <a:pt x="14905" y="10006"/>
                  </a:lnTo>
                  <a:lnTo>
                    <a:pt x="14685" y="9746"/>
                  </a:lnTo>
                  <a:lnTo>
                    <a:pt x="14037" y="10006"/>
                  </a:lnTo>
                  <a:lnTo>
                    <a:pt x="12742" y="12115"/>
                  </a:lnTo>
                  <a:lnTo>
                    <a:pt x="12309" y="12383"/>
                  </a:lnTo>
                  <a:lnTo>
                    <a:pt x="12529" y="12644"/>
                  </a:lnTo>
                  <a:lnTo>
                    <a:pt x="15714" y="18717"/>
                  </a:lnTo>
                  <a:lnTo>
                    <a:pt x="13455" y="20005"/>
                  </a:lnTo>
                  <a:lnTo>
                    <a:pt x="11661" y="13702"/>
                  </a:lnTo>
                  <a:lnTo>
                    <a:pt x="11447" y="13173"/>
                  </a:lnTo>
                  <a:lnTo>
                    <a:pt x="10800" y="13434"/>
                  </a:lnTo>
                  <a:lnTo>
                    <a:pt x="9285" y="14492"/>
                  </a:lnTo>
                  <a:lnTo>
                    <a:pt x="9071" y="14492"/>
                  </a:lnTo>
                  <a:lnTo>
                    <a:pt x="9071" y="14753"/>
                  </a:lnTo>
                  <a:lnTo>
                    <a:pt x="7699" y="20005"/>
                  </a:lnTo>
                  <a:lnTo>
                    <a:pt x="4532" y="18267"/>
                  </a:lnTo>
                  <a:lnTo>
                    <a:pt x="7342" y="13702"/>
                  </a:lnTo>
                  <a:lnTo>
                    <a:pt x="7563" y="13434"/>
                  </a:lnTo>
                  <a:lnTo>
                    <a:pt x="7342" y="13173"/>
                  </a:lnTo>
                  <a:lnTo>
                    <a:pt x="5834" y="11065"/>
                  </a:lnTo>
                  <a:lnTo>
                    <a:pt x="5400" y="10804"/>
                  </a:lnTo>
                  <a:lnTo>
                    <a:pt x="5186" y="10804"/>
                  </a:lnTo>
                  <a:lnTo>
                    <a:pt x="1412" y="12178"/>
                  </a:lnTo>
                  <a:lnTo>
                    <a:pt x="771" y="9256"/>
                  </a:lnTo>
                  <a:lnTo>
                    <a:pt x="4966" y="9746"/>
                  </a:lnTo>
                  <a:lnTo>
                    <a:pt x="5186" y="9746"/>
                  </a:lnTo>
                  <a:lnTo>
                    <a:pt x="5186" y="9217"/>
                  </a:lnTo>
                  <a:lnTo>
                    <a:pt x="4966" y="7906"/>
                  </a:lnTo>
                  <a:lnTo>
                    <a:pt x="4966" y="7376"/>
                  </a:lnTo>
                  <a:lnTo>
                    <a:pt x="1288" y="4383"/>
                  </a:lnTo>
                  <a:lnTo>
                    <a:pt x="2389" y="2464"/>
                  </a:lnTo>
                  <a:lnTo>
                    <a:pt x="4966" y="6587"/>
                  </a:lnTo>
                  <a:lnTo>
                    <a:pt x="4966" y="6847"/>
                  </a:lnTo>
                  <a:lnTo>
                    <a:pt x="5186" y="6587"/>
                  </a:lnTo>
                  <a:lnTo>
                    <a:pt x="5834" y="5528"/>
                  </a:lnTo>
                  <a:lnTo>
                    <a:pt x="6047" y="5528"/>
                  </a:lnTo>
                  <a:lnTo>
                    <a:pt x="5432" y="529"/>
                  </a:lnTo>
                  <a:lnTo>
                    <a:pt x="6928" y="529"/>
                  </a:lnTo>
                  <a:lnTo>
                    <a:pt x="7129" y="4739"/>
                  </a:lnTo>
                  <a:lnTo>
                    <a:pt x="7129" y="5268"/>
                  </a:lnTo>
                  <a:lnTo>
                    <a:pt x="7342" y="5268"/>
                  </a:lnTo>
                  <a:lnTo>
                    <a:pt x="8637" y="5528"/>
                  </a:lnTo>
                  <a:lnTo>
                    <a:pt x="9071" y="5528"/>
                  </a:lnTo>
                  <a:lnTo>
                    <a:pt x="10502" y="790"/>
                  </a:lnTo>
                  <a:lnTo>
                    <a:pt x="11881" y="3428"/>
                  </a:lnTo>
                  <a:lnTo>
                    <a:pt x="11881" y="3159"/>
                  </a:lnTo>
                  <a:lnTo>
                    <a:pt x="12309" y="3159"/>
                  </a:lnTo>
                  <a:lnTo>
                    <a:pt x="10586" y="529"/>
                  </a:lnTo>
                  <a:lnTo>
                    <a:pt x="10366" y="261"/>
                  </a:lnTo>
                  <a:lnTo>
                    <a:pt x="10366" y="529"/>
                  </a:lnTo>
                  <a:lnTo>
                    <a:pt x="8637" y="5268"/>
                  </a:lnTo>
                  <a:lnTo>
                    <a:pt x="7342" y="4739"/>
                  </a:lnTo>
                  <a:lnTo>
                    <a:pt x="7563" y="4739"/>
                  </a:lnTo>
                  <a:lnTo>
                    <a:pt x="7129" y="261"/>
                  </a:ln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896" name="Google Shape;1147;p43"/>
          <p:cNvGrpSpPr/>
          <p:nvPr/>
        </p:nvGrpSpPr>
        <p:grpSpPr bwMode="auto">
          <a:xfrm>
            <a:off x="6973306" y="3055232"/>
            <a:ext cx="2237077" cy="1657397"/>
            <a:chOff x="0" y="0"/>
            <a:chExt cx="2237076" cy="1657395"/>
          </a:xfrm>
        </p:grpSpPr>
        <p:sp>
          <p:nvSpPr>
            <p:cNvPr id="1878" name="Google Shape;1148;p43"/>
            <p:cNvSpPr/>
            <p:nvPr/>
          </p:nvSpPr>
          <p:spPr bwMode="auto">
            <a:xfrm flipH="1">
              <a:off x="0" y="0"/>
              <a:ext cx="2237077" cy="1657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2" h="21600" fill="norm" stroke="1" extrusionOk="0">
                  <a:moveTo>
                    <a:pt x="14113" y="0"/>
                  </a:moveTo>
                  <a:cubicBezTo>
                    <a:pt x="14074" y="0"/>
                    <a:pt x="14055" y="0"/>
                    <a:pt x="14016" y="13"/>
                  </a:cubicBezTo>
                  <a:cubicBezTo>
                    <a:pt x="14007" y="13"/>
                    <a:pt x="13997" y="13"/>
                    <a:pt x="13978" y="25"/>
                  </a:cubicBezTo>
                  <a:cubicBezTo>
                    <a:pt x="13959" y="25"/>
                    <a:pt x="13949" y="51"/>
                    <a:pt x="13920" y="51"/>
                  </a:cubicBezTo>
                  <a:cubicBezTo>
                    <a:pt x="13910" y="51"/>
                    <a:pt x="13901" y="63"/>
                    <a:pt x="13882" y="63"/>
                  </a:cubicBezTo>
                  <a:cubicBezTo>
                    <a:pt x="13862" y="76"/>
                    <a:pt x="13853" y="76"/>
                    <a:pt x="13824" y="89"/>
                  </a:cubicBezTo>
                  <a:cubicBezTo>
                    <a:pt x="13814" y="89"/>
                    <a:pt x="13805" y="114"/>
                    <a:pt x="13805" y="114"/>
                  </a:cubicBezTo>
                  <a:cubicBezTo>
                    <a:pt x="13805" y="114"/>
                    <a:pt x="13785" y="114"/>
                    <a:pt x="13785" y="127"/>
                  </a:cubicBezTo>
                  <a:cubicBezTo>
                    <a:pt x="13776" y="139"/>
                    <a:pt x="13756" y="152"/>
                    <a:pt x="13737" y="177"/>
                  </a:cubicBezTo>
                  <a:cubicBezTo>
                    <a:pt x="13737" y="177"/>
                    <a:pt x="13728" y="177"/>
                    <a:pt x="13728" y="190"/>
                  </a:cubicBezTo>
                  <a:cubicBezTo>
                    <a:pt x="13708" y="215"/>
                    <a:pt x="13679" y="241"/>
                    <a:pt x="13660" y="266"/>
                  </a:cubicBezTo>
                  <a:cubicBezTo>
                    <a:pt x="13660" y="279"/>
                    <a:pt x="13641" y="279"/>
                    <a:pt x="13641" y="304"/>
                  </a:cubicBezTo>
                  <a:cubicBezTo>
                    <a:pt x="13631" y="317"/>
                    <a:pt x="13621" y="342"/>
                    <a:pt x="13612" y="380"/>
                  </a:cubicBezTo>
                  <a:cubicBezTo>
                    <a:pt x="13612" y="393"/>
                    <a:pt x="13593" y="406"/>
                    <a:pt x="13593" y="406"/>
                  </a:cubicBezTo>
                  <a:cubicBezTo>
                    <a:pt x="13583" y="444"/>
                    <a:pt x="13573" y="457"/>
                    <a:pt x="13573" y="495"/>
                  </a:cubicBezTo>
                  <a:cubicBezTo>
                    <a:pt x="13573" y="507"/>
                    <a:pt x="13564" y="507"/>
                    <a:pt x="13564" y="520"/>
                  </a:cubicBezTo>
                  <a:cubicBezTo>
                    <a:pt x="13544" y="558"/>
                    <a:pt x="13535" y="596"/>
                    <a:pt x="13535" y="647"/>
                  </a:cubicBezTo>
                  <a:cubicBezTo>
                    <a:pt x="13525" y="711"/>
                    <a:pt x="13294" y="2271"/>
                    <a:pt x="13400" y="3617"/>
                  </a:cubicBezTo>
                  <a:cubicBezTo>
                    <a:pt x="13448" y="4251"/>
                    <a:pt x="13621" y="4746"/>
                    <a:pt x="13805" y="5102"/>
                  </a:cubicBezTo>
                  <a:cubicBezTo>
                    <a:pt x="13737" y="5140"/>
                    <a:pt x="13689" y="5165"/>
                    <a:pt x="13641" y="5216"/>
                  </a:cubicBezTo>
                  <a:cubicBezTo>
                    <a:pt x="13448" y="5406"/>
                    <a:pt x="13371" y="5711"/>
                    <a:pt x="13419" y="6015"/>
                  </a:cubicBezTo>
                  <a:cubicBezTo>
                    <a:pt x="13467" y="6282"/>
                    <a:pt x="13564" y="6498"/>
                    <a:pt x="13689" y="6675"/>
                  </a:cubicBezTo>
                  <a:cubicBezTo>
                    <a:pt x="13631" y="6916"/>
                    <a:pt x="13670" y="7183"/>
                    <a:pt x="13776" y="7386"/>
                  </a:cubicBezTo>
                  <a:cubicBezTo>
                    <a:pt x="14007" y="7817"/>
                    <a:pt x="14305" y="8147"/>
                    <a:pt x="14633" y="8427"/>
                  </a:cubicBezTo>
                  <a:lnTo>
                    <a:pt x="14498" y="8427"/>
                  </a:lnTo>
                  <a:cubicBezTo>
                    <a:pt x="14055" y="8427"/>
                    <a:pt x="13516" y="8376"/>
                    <a:pt x="12986" y="8325"/>
                  </a:cubicBezTo>
                  <a:cubicBezTo>
                    <a:pt x="12514" y="8274"/>
                    <a:pt x="12070" y="8249"/>
                    <a:pt x="11743" y="8249"/>
                  </a:cubicBezTo>
                  <a:cubicBezTo>
                    <a:pt x="11589" y="8249"/>
                    <a:pt x="11463" y="8262"/>
                    <a:pt x="11367" y="8274"/>
                  </a:cubicBezTo>
                  <a:cubicBezTo>
                    <a:pt x="9825" y="8566"/>
                    <a:pt x="8910" y="9785"/>
                    <a:pt x="8660" y="11917"/>
                  </a:cubicBezTo>
                  <a:lnTo>
                    <a:pt x="8602" y="11917"/>
                  </a:lnTo>
                  <a:cubicBezTo>
                    <a:pt x="8226" y="11917"/>
                    <a:pt x="7552" y="11637"/>
                    <a:pt x="6829" y="11358"/>
                  </a:cubicBezTo>
                  <a:cubicBezTo>
                    <a:pt x="6059" y="11054"/>
                    <a:pt x="5191" y="10711"/>
                    <a:pt x="4295" y="10495"/>
                  </a:cubicBezTo>
                  <a:cubicBezTo>
                    <a:pt x="4199" y="10482"/>
                    <a:pt x="4103" y="10470"/>
                    <a:pt x="3997" y="10457"/>
                  </a:cubicBezTo>
                  <a:cubicBezTo>
                    <a:pt x="3862" y="10432"/>
                    <a:pt x="3737" y="10432"/>
                    <a:pt x="3592" y="10432"/>
                  </a:cubicBezTo>
                  <a:cubicBezTo>
                    <a:pt x="2118" y="10432"/>
                    <a:pt x="471" y="11232"/>
                    <a:pt x="394" y="11257"/>
                  </a:cubicBezTo>
                  <a:cubicBezTo>
                    <a:pt x="124" y="11383"/>
                    <a:pt x="-40" y="11752"/>
                    <a:pt x="8" y="12133"/>
                  </a:cubicBezTo>
                  <a:cubicBezTo>
                    <a:pt x="326" y="14721"/>
                    <a:pt x="1145" y="16409"/>
                    <a:pt x="2446" y="17221"/>
                  </a:cubicBezTo>
                  <a:cubicBezTo>
                    <a:pt x="2976" y="17539"/>
                    <a:pt x="3592" y="17717"/>
                    <a:pt x="4247" y="17717"/>
                  </a:cubicBezTo>
                  <a:cubicBezTo>
                    <a:pt x="5981" y="17717"/>
                    <a:pt x="7812" y="16625"/>
                    <a:pt x="8920" y="15800"/>
                  </a:cubicBezTo>
                  <a:lnTo>
                    <a:pt x="8457" y="17209"/>
                  </a:lnTo>
                  <a:cubicBezTo>
                    <a:pt x="8390" y="17386"/>
                    <a:pt x="8380" y="17590"/>
                    <a:pt x="8429" y="17767"/>
                  </a:cubicBezTo>
                  <a:lnTo>
                    <a:pt x="8563" y="18300"/>
                  </a:lnTo>
                  <a:lnTo>
                    <a:pt x="9209" y="21041"/>
                  </a:lnTo>
                  <a:cubicBezTo>
                    <a:pt x="9296" y="21384"/>
                    <a:pt x="9527" y="21600"/>
                    <a:pt x="9787" y="21600"/>
                  </a:cubicBezTo>
                  <a:lnTo>
                    <a:pt x="11030" y="21600"/>
                  </a:lnTo>
                  <a:cubicBezTo>
                    <a:pt x="11271" y="21600"/>
                    <a:pt x="11492" y="21410"/>
                    <a:pt x="11589" y="21130"/>
                  </a:cubicBezTo>
                  <a:cubicBezTo>
                    <a:pt x="11858" y="20305"/>
                    <a:pt x="11569" y="19506"/>
                    <a:pt x="11203" y="19125"/>
                  </a:cubicBezTo>
                  <a:cubicBezTo>
                    <a:pt x="11107" y="19036"/>
                    <a:pt x="11030" y="18821"/>
                    <a:pt x="10991" y="18567"/>
                  </a:cubicBezTo>
                  <a:cubicBezTo>
                    <a:pt x="10914" y="17970"/>
                    <a:pt x="11078" y="17221"/>
                    <a:pt x="11463" y="17094"/>
                  </a:cubicBezTo>
                  <a:cubicBezTo>
                    <a:pt x="12292" y="16790"/>
                    <a:pt x="12860" y="16117"/>
                    <a:pt x="13178" y="15622"/>
                  </a:cubicBezTo>
                  <a:cubicBezTo>
                    <a:pt x="13207" y="15635"/>
                    <a:pt x="13236" y="15673"/>
                    <a:pt x="13275" y="15686"/>
                  </a:cubicBezTo>
                  <a:cubicBezTo>
                    <a:pt x="13544" y="15864"/>
                    <a:pt x="13920" y="16117"/>
                    <a:pt x="14440" y="16155"/>
                  </a:cubicBezTo>
                  <a:cubicBezTo>
                    <a:pt x="14691" y="16193"/>
                    <a:pt x="14961" y="16193"/>
                    <a:pt x="15230" y="16193"/>
                  </a:cubicBezTo>
                  <a:lnTo>
                    <a:pt x="15500" y="16193"/>
                  </a:lnTo>
                  <a:cubicBezTo>
                    <a:pt x="15539" y="16701"/>
                    <a:pt x="15568" y="17145"/>
                    <a:pt x="15606" y="17539"/>
                  </a:cubicBezTo>
                  <a:cubicBezTo>
                    <a:pt x="15703" y="18821"/>
                    <a:pt x="15703" y="19125"/>
                    <a:pt x="15703" y="19176"/>
                  </a:cubicBezTo>
                  <a:cubicBezTo>
                    <a:pt x="15664" y="20255"/>
                    <a:pt x="16280" y="21156"/>
                    <a:pt x="16358" y="21270"/>
                  </a:cubicBezTo>
                  <a:cubicBezTo>
                    <a:pt x="16464" y="21422"/>
                    <a:pt x="16627" y="21524"/>
                    <a:pt x="16801" y="21524"/>
                  </a:cubicBezTo>
                  <a:lnTo>
                    <a:pt x="18005" y="21524"/>
                  </a:lnTo>
                  <a:cubicBezTo>
                    <a:pt x="18227" y="21524"/>
                    <a:pt x="18429" y="21359"/>
                    <a:pt x="18535" y="21105"/>
                  </a:cubicBezTo>
                  <a:cubicBezTo>
                    <a:pt x="18776" y="20534"/>
                    <a:pt x="18805" y="19430"/>
                    <a:pt x="17909" y="18694"/>
                  </a:cubicBezTo>
                  <a:cubicBezTo>
                    <a:pt x="17870" y="18618"/>
                    <a:pt x="17774" y="18237"/>
                    <a:pt x="17841" y="17107"/>
                  </a:cubicBezTo>
                  <a:cubicBezTo>
                    <a:pt x="17860" y="16651"/>
                    <a:pt x="17909" y="16155"/>
                    <a:pt x="17967" y="15686"/>
                  </a:cubicBezTo>
                  <a:cubicBezTo>
                    <a:pt x="19055" y="15013"/>
                    <a:pt x="19643" y="13528"/>
                    <a:pt x="19730" y="11257"/>
                  </a:cubicBezTo>
                  <a:cubicBezTo>
                    <a:pt x="19768" y="10356"/>
                    <a:pt x="19681" y="9683"/>
                    <a:pt x="19643" y="9429"/>
                  </a:cubicBezTo>
                  <a:cubicBezTo>
                    <a:pt x="19604" y="9226"/>
                    <a:pt x="19595" y="9036"/>
                    <a:pt x="19576" y="8858"/>
                  </a:cubicBezTo>
                  <a:cubicBezTo>
                    <a:pt x="20105" y="8566"/>
                    <a:pt x="20703" y="8084"/>
                    <a:pt x="21088" y="7373"/>
                  </a:cubicBezTo>
                  <a:cubicBezTo>
                    <a:pt x="21194" y="7170"/>
                    <a:pt x="21223" y="6891"/>
                    <a:pt x="21175" y="6675"/>
                  </a:cubicBezTo>
                  <a:cubicBezTo>
                    <a:pt x="21310" y="6485"/>
                    <a:pt x="21415" y="6257"/>
                    <a:pt x="21464" y="5990"/>
                  </a:cubicBezTo>
                  <a:cubicBezTo>
                    <a:pt x="21483" y="5711"/>
                    <a:pt x="21406" y="5406"/>
                    <a:pt x="21213" y="5216"/>
                  </a:cubicBezTo>
                  <a:cubicBezTo>
                    <a:pt x="21165" y="5165"/>
                    <a:pt x="21098" y="5140"/>
                    <a:pt x="21049" y="5102"/>
                  </a:cubicBezTo>
                  <a:cubicBezTo>
                    <a:pt x="21233" y="4746"/>
                    <a:pt x="21406" y="4251"/>
                    <a:pt x="21454" y="3617"/>
                  </a:cubicBezTo>
                  <a:cubicBezTo>
                    <a:pt x="21560" y="2246"/>
                    <a:pt x="21329" y="711"/>
                    <a:pt x="21319" y="647"/>
                  </a:cubicBezTo>
                  <a:cubicBezTo>
                    <a:pt x="21310" y="596"/>
                    <a:pt x="21310" y="571"/>
                    <a:pt x="21290" y="520"/>
                  </a:cubicBezTo>
                  <a:cubicBezTo>
                    <a:pt x="21290" y="507"/>
                    <a:pt x="21281" y="507"/>
                    <a:pt x="21281" y="495"/>
                  </a:cubicBezTo>
                  <a:cubicBezTo>
                    <a:pt x="21271" y="457"/>
                    <a:pt x="21261" y="444"/>
                    <a:pt x="21261" y="406"/>
                  </a:cubicBezTo>
                  <a:cubicBezTo>
                    <a:pt x="21261" y="393"/>
                    <a:pt x="21242" y="380"/>
                    <a:pt x="21242" y="380"/>
                  </a:cubicBezTo>
                  <a:cubicBezTo>
                    <a:pt x="21233" y="342"/>
                    <a:pt x="21223" y="330"/>
                    <a:pt x="21213" y="304"/>
                  </a:cubicBezTo>
                  <a:cubicBezTo>
                    <a:pt x="21213" y="279"/>
                    <a:pt x="21194" y="279"/>
                    <a:pt x="21194" y="266"/>
                  </a:cubicBezTo>
                  <a:cubicBezTo>
                    <a:pt x="21175" y="241"/>
                    <a:pt x="21146" y="203"/>
                    <a:pt x="21126" y="190"/>
                  </a:cubicBezTo>
                  <a:cubicBezTo>
                    <a:pt x="21126" y="190"/>
                    <a:pt x="21107" y="190"/>
                    <a:pt x="21107" y="177"/>
                  </a:cubicBezTo>
                  <a:cubicBezTo>
                    <a:pt x="21098" y="152"/>
                    <a:pt x="21078" y="139"/>
                    <a:pt x="21059" y="127"/>
                  </a:cubicBezTo>
                  <a:cubicBezTo>
                    <a:pt x="21059" y="127"/>
                    <a:pt x="21049" y="127"/>
                    <a:pt x="21049" y="114"/>
                  </a:cubicBezTo>
                  <a:cubicBezTo>
                    <a:pt x="21040" y="114"/>
                    <a:pt x="21030" y="89"/>
                    <a:pt x="21030" y="89"/>
                  </a:cubicBezTo>
                  <a:cubicBezTo>
                    <a:pt x="21001" y="76"/>
                    <a:pt x="20992" y="63"/>
                    <a:pt x="20963" y="63"/>
                  </a:cubicBezTo>
                  <a:cubicBezTo>
                    <a:pt x="20953" y="63"/>
                    <a:pt x="20944" y="51"/>
                    <a:pt x="20934" y="51"/>
                  </a:cubicBezTo>
                  <a:cubicBezTo>
                    <a:pt x="20905" y="25"/>
                    <a:pt x="20895" y="25"/>
                    <a:pt x="20866" y="25"/>
                  </a:cubicBezTo>
                  <a:cubicBezTo>
                    <a:pt x="20857" y="25"/>
                    <a:pt x="20847" y="25"/>
                    <a:pt x="20838" y="13"/>
                  </a:cubicBezTo>
                  <a:cubicBezTo>
                    <a:pt x="20799" y="13"/>
                    <a:pt x="20770" y="0"/>
                    <a:pt x="20741" y="0"/>
                  </a:cubicBezTo>
                  <a:lnTo>
                    <a:pt x="20693" y="0"/>
                  </a:lnTo>
                  <a:cubicBezTo>
                    <a:pt x="20654" y="0"/>
                    <a:pt x="20626" y="13"/>
                    <a:pt x="20597" y="13"/>
                  </a:cubicBezTo>
                  <a:lnTo>
                    <a:pt x="20577" y="13"/>
                  </a:lnTo>
                  <a:cubicBezTo>
                    <a:pt x="20549" y="25"/>
                    <a:pt x="20520" y="51"/>
                    <a:pt x="20500" y="63"/>
                  </a:cubicBezTo>
                  <a:cubicBezTo>
                    <a:pt x="20481" y="63"/>
                    <a:pt x="20481" y="76"/>
                    <a:pt x="20472" y="76"/>
                  </a:cubicBezTo>
                  <a:cubicBezTo>
                    <a:pt x="20462" y="76"/>
                    <a:pt x="20452" y="89"/>
                    <a:pt x="20452" y="89"/>
                  </a:cubicBezTo>
                  <a:lnTo>
                    <a:pt x="19363" y="901"/>
                  </a:lnTo>
                  <a:cubicBezTo>
                    <a:pt x="19354" y="901"/>
                    <a:pt x="19354" y="914"/>
                    <a:pt x="19344" y="914"/>
                  </a:cubicBezTo>
                  <a:cubicBezTo>
                    <a:pt x="19325" y="939"/>
                    <a:pt x="19315" y="939"/>
                    <a:pt x="19306" y="952"/>
                  </a:cubicBezTo>
                  <a:lnTo>
                    <a:pt x="18814" y="1421"/>
                  </a:lnTo>
                  <a:lnTo>
                    <a:pt x="16030" y="1421"/>
                  </a:lnTo>
                  <a:lnTo>
                    <a:pt x="15539" y="952"/>
                  </a:lnTo>
                  <a:cubicBezTo>
                    <a:pt x="15519" y="939"/>
                    <a:pt x="15510" y="939"/>
                    <a:pt x="15500" y="914"/>
                  </a:cubicBezTo>
                  <a:cubicBezTo>
                    <a:pt x="15490" y="914"/>
                    <a:pt x="15490" y="901"/>
                    <a:pt x="15471" y="901"/>
                  </a:cubicBezTo>
                  <a:lnTo>
                    <a:pt x="14392" y="89"/>
                  </a:lnTo>
                  <a:cubicBezTo>
                    <a:pt x="14382" y="89"/>
                    <a:pt x="14363" y="76"/>
                    <a:pt x="14363" y="76"/>
                  </a:cubicBezTo>
                  <a:cubicBezTo>
                    <a:pt x="14354" y="76"/>
                    <a:pt x="14354" y="63"/>
                    <a:pt x="14344" y="63"/>
                  </a:cubicBezTo>
                  <a:cubicBezTo>
                    <a:pt x="14315" y="51"/>
                    <a:pt x="14286" y="25"/>
                    <a:pt x="14257" y="13"/>
                  </a:cubicBezTo>
                  <a:lnTo>
                    <a:pt x="14248" y="13"/>
                  </a:lnTo>
                  <a:cubicBezTo>
                    <a:pt x="14219" y="0"/>
                    <a:pt x="14190" y="0"/>
                    <a:pt x="1416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95" name="Google Shape;1149;p43"/>
            <p:cNvGrpSpPr/>
            <p:nvPr/>
          </p:nvGrpSpPr>
          <p:grpSpPr bwMode="auto">
            <a:xfrm>
              <a:off x="66390" y="52303"/>
              <a:ext cx="2076406" cy="1552767"/>
              <a:chOff x="0" y="0"/>
              <a:chExt cx="2076404" cy="1552766"/>
            </a:xfrm>
          </p:grpSpPr>
          <p:sp>
            <p:nvSpPr>
              <p:cNvPr id="1879" name="Google Shape;1150;p43"/>
              <p:cNvSpPr/>
              <p:nvPr/>
            </p:nvSpPr>
            <p:spPr bwMode="auto">
              <a:xfrm flipH="1">
                <a:off x="180987" y="811710"/>
                <a:ext cx="475257" cy="3223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9516" y="1535"/>
                      <a:pt x="18165" y="4318"/>
                      <a:pt x="16616" y="7099"/>
                    </a:cubicBezTo>
                    <a:cubicBezTo>
                      <a:pt x="14221" y="11500"/>
                      <a:pt x="11913" y="16607"/>
                      <a:pt x="8449" y="18725"/>
                    </a:cubicBezTo>
                    <a:cubicBezTo>
                      <a:pt x="6195" y="20095"/>
                      <a:pt x="3661" y="20011"/>
                      <a:pt x="1296" y="20842"/>
                    </a:cubicBezTo>
                    <a:cubicBezTo>
                      <a:pt x="874" y="21009"/>
                      <a:pt x="422" y="21216"/>
                      <a:pt x="0" y="21424"/>
                    </a:cubicBezTo>
                    <a:cubicBezTo>
                      <a:pt x="1008" y="21526"/>
                      <a:pt x="2174" y="21600"/>
                      <a:pt x="3551" y="21600"/>
                    </a:cubicBezTo>
                    <a:cubicBezTo>
                      <a:pt x="5522" y="21600"/>
                      <a:pt x="7927" y="21448"/>
                      <a:pt x="10927" y="21009"/>
                    </a:cubicBezTo>
                    <a:cubicBezTo>
                      <a:pt x="12054" y="20842"/>
                      <a:pt x="13095" y="20551"/>
                      <a:pt x="13996" y="20095"/>
                    </a:cubicBezTo>
                    <a:cubicBezTo>
                      <a:pt x="20135" y="16980"/>
                      <a:pt x="21403" y="7557"/>
                      <a:pt x="2160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0" name="Google Shape;1151;p43"/>
              <p:cNvSpPr/>
              <p:nvPr/>
            </p:nvSpPr>
            <p:spPr bwMode="auto">
              <a:xfrm flipH="1">
                <a:off x="1733229" y="810242"/>
                <a:ext cx="343176" cy="4079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2" h="21600" fill="norm" stroke="1" extrusionOk="0">
                    <a:moveTo>
                      <a:pt x="19022" y="0"/>
                    </a:moveTo>
                    <a:cubicBezTo>
                      <a:pt x="10237" y="0"/>
                      <a:pt x="0" y="3162"/>
                      <a:pt x="0" y="3162"/>
                    </a:cubicBezTo>
                    <a:cubicBezTo>
                      <a:pt x="2006" y="13595"/>
                      <a:pt x="7020" y="19107"/>
                      <a:pt x="13307" y="21600"/>
                    </a:cubicBezTo>
                    <a:cubicBezTo>
                      <a:pt x="15776" y="19074"/>
                      <a:pt x="17744" y="16121"/>
                      <a:pt x="19093" y="12939"/>
                    </a:cubicBezTo>
                    <a:cubicBezTo>
                      <a:pt x="20906" y="8903"/>
                      <a:pt x="21600" y="4474"/>
                      <a:pt x="21292" y="78"/>
                    </a:cubicBezTo>
                    <a:cubicBezTo>
                      <a:pt x="20552" y="25"/>
                      <a:pt x="19792" y="0"/>
                      <a:pt x="19022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1" name="Google Shape;1152;p43"/>
              <p:cNvSpPr/>
              <p:nvPr/>
            </p:nvSpPr>
            <p:spPr bwMode="auto">
              <a:xfrm flipH="1">
                <a:off x="1003024" y="1340843"/>
                <a:ext cx="200332" cy="2119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39" h="21600" fill="norm" stroke="1" extrusionOk="0">
                    <a:moveTo>
                      <a:pt x="0" y="0"/>
                    </a:moveTo>
                    <a:lnTo>
                      <a:pt x="6924" y="21600"/>
                    </a:lnTo>
                    <a:lnTo>
                      <a:pt x="19947" y="21600"/>
                    </a:lnTo>
                    <a:cubicBezTo>
                      <a:pt x="21600" y="17810"/>
                      <a:pt x="19439" y="14525"/>
                      <a:pt x="17788" y="13262"/>
                    </a:cubicBezTo>
                    <a:cubicBezTo>
                      <a:pt x="15501" y="11432"/>
                      <a:pt x="13976" y="8400"/>
                      <a:pt x="13340" y="5053"/>
                    </a:cubicBezTo>
                    <a:cubicBezTo>
                      <a:pt x="8830" y="3663"/>
                      <a:pt x="4383" y="1895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2" name="Google Shape;1153;p43"/>
              <p:cNvSpPr/>
              <p:nvPr/>
            </p:nvSpPr>
            <p:spPr bwMode="auto">
              <a:xfrm flipH="1">
                <a:off x="180218" y="506240"/>
                <a:ext cx="1682410" cy="8841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17040" y="0"/>
                    </a:moveTo>
                    <a:cubicBezTo>
                      <a:pt x="17040" y="0"/>
                      <a:pt x="17104" y="2331"/>
                      <a:pt x="16643" y="3239"/>
                    </a:cubicBezTo>
                    <a:cubicBezTo>
                      <a:pt x="16504" y="3519"/>
                      <a:pt x="16046" y="3610"/>
                      <a:pt x="15453" y="3610"/>
                    </a:cubicBezTo>
                    <a:cubicBezTo>
                      <a:pt x="14325" y="3610"/>
                      <a:pt x="12706" y="3278"/>
                      <a:pt x="11852" y="3278"/>
                    </a:cubicBezTo>
                    <a:cubicBezTo>
                      <a:pt x="11697" y="3278"/>
                      <a:pt x="11568" y="3289"/>
                      <a:pt x="11471" y="3315"/>
                    </a:cubicBezTo>
                    <a:cubicBezTo>
                      <a:pt x="10566" y="3557"/>
                      <a:pt x="8937" y="4359"/>
                      <a:pt x="8580" y="9052"/>
                    </a:cubicBezTo>
                    <a:cubicBezTo>
                      <a:pt x="8516" y="9901"/>
                      <a:pt x="8211" y="10220"/>
                      <a:pt x="7732" y="10220"/>
                    </a:cubicBezTo>
                    <a:cubicBezTo>
                      <a:pt x="6547" y="10220"/>
                      <a:pt x="4293" y="8260"/>
                      <a:pt x="1978" y="7538"/>
                    </a:cubicBezTo>
                    <a:cubicBezTo>
                      <a:pt x="1867" y="7492"/>
                      <a:pt x="1764" y="7477"/>
                      <a:pt x="1644" y="7462"/>
                    </a:cubicBezTo>
                    <a:cubicBezTo>
                      <a:pt x="1708" y="9491"/>
                      <a:pt x="1565" y="11534"/>
                      <a:pt x="1192" y="13426"/>
                    </a:cubicBezTo>
                    <a:cubicBezTo>
                      <a:pt x="914" y="14879"/>
                      <a:pt x="508" y="16227"/>
                      <a:pt x="0" y="17407"/>
                    </a:cubicBezTo>
                    <a:cubicBezTo>
                      <a:pt x="632" y="17969"/>
                      <a:pt x="1326" y="18200"/>
                      <a:pt x="2040" y="18200"/>
                    </a:cubicBezTo>
                    <a:cubicBezTo>
                      <a:pt x="5348" y="18200"/>
                      <a:pt x="9088" y="13245"/>
                      <a:pt x="9088" y="13245"/>
                    </a:cubicBezTo>
                    <a:lnTo>
                      <a:pt x="8937" y="16454"/>
                    </a:lnTo>
                    <a:lnTo>
                      <a:pt x="8278" y="19345"/>
                    </a:lnTo>
                    <a:lnTo>
                      <a:pt x="8445" y="20389"/>
                    </a:lnTo>
                    <a:cubicBezTo>
                      <a:pt x="8993" y="20858"/>
                      <a:pt x="9549" y="21267"/>
                      <a:pt x="10113" y="21600"/>
                    </a:cubicBezTo>
                    <a:cubicBezTo>
                      <a:pt x="9938" y="19799"/>
                      <a:pt x="10319" y="17589"/>
                      <a:pt x="11297" y="17074"/>
                    </a:cubicBezTo>
                    <a:cubicBezTo>
                      <a:pt x="12711" y="16332"/>
                      <a:pt x="13442" y="13986"/>
                      <a:pt x="13442" y="13986"/>
                    </a:cubicBezTo>
                    <a:cubicBezTo>
                      <a:pt x="14037" y="14031"/>
                      <a:pt x="14506" y="15122"/>
                      <a:pt x="15451" y="15273"/>
                    </a:cubicBezTo>
                    <a:cubicBezTo>
                      <a:pt x="15571" y="15182"/>
                      <a:pt x="15698" y="15106"/>
                      <a:pt x="15825" y="15061"/>
                    </a:cubicBezTo>
                    <a:cubicBezTo>
                      <a:pt x="16357" y="14819"/>
                      <a:pt x="16913" y="14803"/>
                      <a:pt x="17437" y="14531"/>
                    </a:cubicBezTo>
                    <a:cubicBezTo>
                      <a:pt x="17302" y="12306"/>
                      <a:pt x="17191" y="10474"/>
                      <a:pt x="17191" y="10474"/>
                    </a:cubicBezTo>
                    <a:lnTo>
                      <a:pt x="19876" y="10474"/>
                    </a:lnTo>
                    <a:cubicBezTo>
                      <a:pt x="19860" y="10490"/>
                      <a:pt x="19836" y="10641"/>
                      <a:pt x="19804" y="10868"/>
                    </a:cubicBezTo>
                    <a:cubicBezTo>
                      <a:pt x="19916" y="10595"/>
                      <a:pt x="20019" y="10323"/>
                      <a:pt x="20138" y="10051"/>
                    </a:cubicBezTo>
                    <a:cubicBezTo>
                      <a:pt x="20567" y="9037"/>
                      <a:pt x="20964" y="8022"/>
                      <a:pt x="21552" y="7462"/>
                    </a:cubicBezTo>
                    <a:cubicBezTo>
                      <a:pt x="21600" y="6176"/>
                      <a:pt x="21544" y="5040"/>
                      <a:pt x="21473" y="4344"/>
                    </a:cubicBezTo>
                    <a:cubicBezTo>
                      <a:pt x="21251" y="2149"/>
                      <a:pt x="21354" y="938"/>
                      <a:pt x="21346" y="302"/>
                    </a:cubicBezTo>
                    <a:lnTo>
                      <a:pt x="21346" y="121"/>
                    </a:lnTo>
                    <a:lnTo>
                      <a:pt x="17040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3" name="Google Shape;1154;p43"/>
              <p:cNvSpPr/>
              <p:nvPr/>
            </p:nvSpPr>
            <p:spPr bwMode="auto">
              <a:xfrm flipH="1">
                <a:off x="317302" y="951734"/>
                <a:ext cx="184036" cy="342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6509" y="3516"/>
                      <a:pt x="11128" y="7147"/>
                      <a:pt x="3637" y="8788"/>
                    </a:cubicBezTo>
                    <a:cubicBezTo>
                      <a:pt x="2400" y="9022"/>
                      <a:pt x="1237" y="9217"/>
                      <a:pt x="0" y="9413"/>
                    </a:cubicBezTo>
                    <a:cubicBezTo>
                      <a:pt x="802" y="13398"/>
                      <a:pt x="1672" y="17772"/>
                      <a:pt x="2400" y="21600"/>
                    </a:cubicBezTo>
                    <a:cubicBezTo>
                      <a:pt x="6618" y="20740"/>
                      <a:pt x="10764" y="20076"/>
                      <a:pt x="14982" y="19685"/>
                    </a:cubicBezTo>
                    <a:cubicBezTo>
                      <a:pt x="15999" y="12109"/>
                      <a:pt x="19999" y="3047"/>
                      <a:pt x="216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4" name="Google Shape;1155;p43"/>
              <p:cNvSpPr/>
              <p:nvPr/>
            </p:nvSpPr>
            <p:spPr bwMode="auto">
              <a:xfrm flipH="1">
                <a:off x="286554" y="1263400"/>
                <a:ext cx="193094" cy="283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68" h="21600" fill="norm" stroke="1" extrusionOk="0">
                    <a:moveTo>
                      <a:pt x="10524" y="0"/>
                    </a:moveTo>
                    <a:cubicBezTo>
                      <a:pt x="6915" y="472"/>
                      <a:pt x="3426" y="1274"/>
                      <a:pt x="0" y="2264"/>
                    </a:cubicBezTo>
                    <a:cubicBezTo>
                      <a:pt x="612" y="7215"/>
                      <a:pt x="1041" y="11319"/>
                      <a:pt x="980" y="12639"/>
                    </a:cubicBezTo>
                    <a:cubicBezTo>
                      <a:pt x="735" y="17262"/>
                      <a:pt x="5936" y="21600"/>
                      <a:pt x="5936" y="21600"/>
                    </a:cubicBezTo>
                    <a:lnTo>
                      <a:pt x="18417" y="21600"/>
                    </a:lnTo>
                    <a:cubicBezTo>
                      <a:pt x="18417" y="21600"/>
                      <a:pt x="21600" y="17026"/>
                      <a:pt x="13890" y="13535"/>
                    </a:cubicBezTo>
                    <a:cubicBezTo>
                      <a:pt x="10524" y="12027"/>
                      <a:pt x="9912" y="6461"/>
                      <a:pt x="10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5" name="Google Shape;1156;p43"/>
              <p:cNvSpPr/>
              <p:nvPr/>
            </p:nvSpPr>
            <p:spPr bwMode="auto">
              <a:xfrm flipH="1">
                <a:off x="311105" y="934998"/>
                <a:ext cx="208824" cy="16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0" y="0"/>
                      <a:pt x="961" y="9673"/>
                      <a:pt x="1988" y="21600"/>
                    </a:cubicBezTo>
                    <a:cubicBezTo>
                      <a:pt x="3013" y="21359"/>
                      <a:pt x="4166" y="20956"/>
                      <a:pt x="5193" y="20311"/>
                    </a:cubicBezTo>
                    <a:cubicBezTo>
                      <a:pt x="11730" y="16925"/>
                      <a:pt x="16472" y="9432"/>
                      <a:pt x="21022" y="2097"/>
                    </a:cubicBezTo>
                    <a:cubicBezTo>
                      <a:pt x="21343" y="727"/>
                      <a:pt x="21535" y="82"/>
                      <a:pt x="216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6" name="Google Shape;1157;p43"/>
              <p:cNvSpPr/>
              <p:nvPr/>
            </p:nvSpPr>
            <p:spPr bwMode="auto">
              <a:xfrm flipH="1">
                <a:off x="2537" y="62581"/>
                <a:ext cx="705118" cy="5421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3796" y="0"/>
                    </a:moveTo>
                    <a:cubicBezTo>
                      <a:pt x="3416" y="1136"/>
                      <a:pt x="2828" y="2370"/>
                      <a:pt x="2012" y="3184"/>
                    </a:cubicBezTo>
                    <a:cubicBezTo>
                      <a:pt x="2524" y="4197"/>
                      <a:pt x="2999" y="5283"/>
                      <a:pt x="3227" y="6888"/>
                    </a:cubicBezTo>
                    <a:cubicBezTo>
                      <a:pt x="3853" y="10862"/>
                      <a:pt x="1955" y="10936"/>
                      <a:pt x="1917" y="10936"/>
                    </a:cubicBezTo>
                    <a:cubicBezTo>
                      <a:pt x="2182" y="11232"/>
                      <a:pt x="2372" y="11356"/>
                      <a:pt x="2372" y="11356"/>
                    </a:cubicBezTo>
                    <a:cubicBezTo>
                      <a:pt x="2333" y="13110"/>
                      <a:pt x="1705" y="13535"/>
                      <a:pt x="1105" y="13535"/>
                    </a:cubicBezTo>
                    <a:cubicBezTo>
                      <a:pt x="540" y="13535"/>
                      <a:pt x="0" y="13158"/>
                      <a:pt x="0" y="13158"/>
                    </a:cubicBezTo>
                    <a:cubicBezTo>
                      <a:pt x="227" y="14540"/>
                      <a:pt x="2296" y="15651"/>
                      <a:pt x="2296" y="15651"/>
                    </a:cubicBezTo>
                    <a:cubicBezTo>
                      <a:pt x="2195" y="16422"/>
                      <a:pt x="1504" y="16544"/>
                      <a:pt x="1128" y="16544"/>
                    </a:cubicBezTo>
                    <a:cubicBezTo>
                      <a:pt x="1082" y="16544"/>
                      <a:pt x="1040" y="16543"/>
                      <a:pt x="1006" y="16539"/>
                    </a:cubicBezTo>
                    <a:cubicBezTo>
                      <a:pt x="3207" y="18712"/>
                      <a:pt x="7896" y="19230"/>
                      <a:pt x="7896" y="19230"/>
                    </a:cubicBezTo>
                    <a:cubicBezTo>
                      <a:pt x="8522" y="20934"/>
                      <a:pt x="10800" y="21600"/>
                      <a:pt x="10800" y="21600"/>
                    </a:cubicBezTo>
                    <a:cubicBezTo>
                      <a:pt x="10800" y="21600"/>
                      <a:pt x="13077" y="20884"/>
                      <a:pt x="13685" y="19230"/>
                    </a:cubicBezTo>
                    <a:cubicBezTo>
                      <a:pt x="13685" y="19230"/>
                      <a:pt x="18392" y="18712"/>
                      <a:pt x="20594" y="16539"/>
                    </a:cubicBezTo>
                    <a:cubicBezTo>
                      <a:pt x="20559" y="16543"/>
                      <a:pt x="20518" y="16544"/>
                      <a:pt x="20472" y="16544"/>
                    </a:cubicBezTo>
                    <a:cubicBezTo>
                      <a:pt x="20095" y="16544"/>
                      <a:pt x="19403" y="16422"/>
                      <a:pt x="19285" y="15651"/>
                    </a:cubicBezTo>
                    <a:cubicBezTo>
                      <a:pt x="19322" y="15651"/>
                      <a:pt x="21372" y="14540"/>
                      <a:pt x="21600" y="13158"/>
                    </a:cubicBezTo>
                    <a:cubicBezTo>
                      <a:pt x="21600" y="13158"/>
                      <a:pt x="21055" y="13535"/>
                      <a:pt x="20487" y="13535"/>
                    </a:cubicBezTo>
                    <a:cubicBezTo>
                      <a:pt x="19885" y="13535"/>
                      <a:pt x="19256" y="13110"/>
                      <a:pt x="19227" y="11356"/>
                    </a:cubicBezTo>
                    <a:cubicBezTo>
                      <a:pt x="19227" y="11356"/>
                      <a:pt x="19398" y="11232"/>
                      <a:pt x="19664" y="10936"/>
                    </a:cubicBezTo>
                    <a:cubicBezTo>
                      <a:pt x="19664" y="10936"/>
                      <a:pt x="17747" y="10862"/>
                      <a:pt x="18373" y="6888"/>
                    </a:cubicBezTo>
                    <a:cubicBezTo>
                      <a:pt x="18601" y="5283"/>
                      <a:pt x="19075" y="4197"/>
                      <a:pt x="19569" y="3184"/>
                    </a:cubicBezTo>
                    <a:cubicBezTo>
                      <a:pt x="18772" y="2419"/>
                      <a:pt x="18184" y="1136"/>
                      <a:pt x="17804" y="0"/>
                    </a:cubicBezTo>
                    <a:lnTo>
                      <a:pt x="15754" y="1926"/>
                    </a:lnTo>
                    <a:lnTo>
                      <a:pt x="5846" y="1926"/>
                    </a:lnTo>
                    <a:lnTo>
                      <a:pt x="37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7" name="Google Shape;1158;p43"/>
              <p:cNvSpPr/>
              <p:nvPr/>
            </p:nvSpPr>
            <p:spPr bwMode="auto">
              <a:xfrm flipH="1">
                <a:off x="597795" y="631"/>
                <a:ext cx="110775" cy="33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9" h="21600" fill="norm" stroke="1" extrusionOk="0">
                    <a:moveTo>
                      <a:pt x="2439" y="0"/>
                    </a:moveTo>
                    <a:cubicBezTo>
                      <a:pt x="2439" y="0"/>
                      <a:pt x="-1250" y="7359"/>
                      <a:pt x="445" y="13643"/>
                    </a:cubicBezTo>
                    <a:cubicBezTo>
                      <a:pt x="1541" y="18019"/>
                      <a:pt x="7122" y="20485"/>
                      <a:pt x="10512" y="21600"/>
                    </a:cubicBezTo>
                    <a:cubicBezTo>
                      <a:pt x="10598" y="21596"/>
                      <a:pt x="20350" y="21380"/>
                      <a:pt x="17189" y="15076"/>
                    </a:cubicBezTo>
                    <a:cubicBezTo>
                      <a:pt x="14001" y="8671"/>
                      <a:pt x="3534" y="7518"/>
                      <a:pt x="2439" y="0"/>
                    </a:cubicBezTo>
                    <a:close/>
                    <a:moveTo>
                      <a:pt x="10512" y="21600"/>
                    </a:moveTo>
                    <a:cubicBezTo>
                      <a:pt x="10509" y="21600"/>
                      <a:pt x="10509" y="21600"/>
                      <a:pt x="10512" y="21600"/>
                    </a:cubicBezTo>
                    <a:cubicBezTo>
                      <a:pt x="10512" y="21600"/>
                      <a:pt x="10512" y="21600"/>
                      <a:pt x="10512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8" name="Google Shape;1159;p43"/>
              <p:cNvSpPr/>
              <p:nvPr/>
            </p:nvSpPr>
            <p:spPr bwMode="auto">
              <a:xfrm flipH="1">
                <a:off x="583122" y="0"/>
                <a:ext cx="110284" cy="141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846" y="10611"/>
                      <a:pt x="5701" y="16009"/>
                      <a:pt x="10313" y="21600"/>
                    </a:cubicBezTo>
                    <a:cubicBezTo>
                      <a:pt x="15411" y="18661"/>
                      <a:pt x="19053" y="13927"/>
                      <a:pt x="21600" y="95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9" name="Google Shape;1160;p43"/>
              <p:cNvSpPr/>
              <p:nvPr/>
            </p:nvSpPr>
            <p:spPr bwMode="auto">
              <a:xfrm flipH="1">
                <a:off x="475917" y="380445"/>
                <a:ext cx="54531" cy="539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96" y="0"/>
                    </a:moveTo>
                    <a:cubicBezTo>
                      <a:pt x="4909" y="0"/>
                      <a:pt x="0" y="4965"/>
                      <a:pt x="0" y="10673"/>
                    </a:cubicBezTo>
                    <a:cubicBezTo>
                      <a:pt x="0" y="16635"/>
                      <a:pt x="4909" y="21600"/>
                      <a:pt x="10796" y="21600"/>
                    </a:cubicBezTo>
                    <a:cubicBezTo>
                      <a:pt x="16691" y="21600"/>
                      <a:pt x="21600" y="16635"/>
                      <a:pt x="21600" y="10673"/>
                    </a:cubicBezTo>
                    <a:cubicBezTo>
                      <a:pt x="21600" y="4467"/>
                      <a:pt x="16691" y="0"/>
                      <a:pt x="107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0" name="Google Shape;1161;p43"/>
              <p:cNvSpPr/>
              <p:nvPr/>
            </p:nvSpPr>
            <p:spPr bwMode="auto">
              <a:xfrm flipH="1">
                <a:off x="-1" y="631"/>
                <a:ext cx="111395" cy="33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4" h="21600" fill="norm" stroke="1" extrusionOk="0">
                    <a:moveTo>
                      <a:pt x="15426" y="0"/>
                    </a:moveTo>
                    <a:cubicBezTo>
                      <a:pt x="14236" y="7518"/>
                      <a:pt x="3834" y="8671"/>
                      <a:pt x="662" y="15076"/>
                    </a:cubicBezTo>
                    <a:cubicBezTo>
                      <a:pt x="-2608" y="21440"/>
                      <a:pt x="7302" y="21600"/>
                      <a:pt x="7302" y="21600"/>
                    </a:cubicBezTo>
                    <a:cubicBezTo>
                      <a:pt x="10670" y="20485"/>
                      <a:pt x="16218" y="18019"/>
                      <a:pt x="17408" y="13643"/>
                    </a:cubicBezTo>
                    <a:cubicBezTo>
                      <a:pt x="18992" y="7359"/>
                      <a:pt x="15426" y="0"/>
                      <a:pt x="15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1" name="Google Shape;1162;p43"/>
              <p:cNvSpPr/>
              <p:nvPr/>
            </p:nvSpPr>
            <p:spPr bwMode="auto">
              <a:xfrm flipH="1">
                <a:off x="29812" y="477722"/>
                <a:ext cx="649345" cy="195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2164" y="10197"/>
                      <a:pt x="7481" y="13756"/>
                      <a:pt x="7481" y="13756"/>
                    </a:cubicBezTo>
                    <a:cubicBezTo>
                      <a:pt x="7693" y="19040"/>
                      <a:pt x="10098" y="21600"/>
                      <a:pt x="10698" y="21600"/>
                    </a:cubicBezTo>
                    <a:cubicBezTo>
                      <a:pt x="10742" y="21600"/>
                      <a:pt x="10777" y="21586"/>
                      <a:pt x="10800" y="21557"/>
                    </a:cubicBezTo>
                    <a:cubicBezTo>
                      <a:pt x="10823" y="21586"/>
                      <a:pt x="10858" y="21600"/>
                      <a:pt x="10902" y="21600"/>
                    </a:cubicBezTo>
                    <a:cubicBezTo>
                      <a:pt x="11502" y="21600"/>
                      <a:pt x="13908" y="19040"/>
                      <a:pt x="14119" y="13756"/>
                    </a:cubicBezTo>
                    <a:cubicBezTo>
                      <a:pt x="14119" y="13756"/>
                      <a:pt x="19457" y="10197"/>
                      <a:pt x="21600" y="0"/>
                    </a:cubicBezTo>
                    <a:lnTo>
                      <a:pt x="21435" y="0"/>
                    </a:lnTo>
                    <a:cubicBezTo>
                      <a:pt x="19044" y="6023"/>
                      <a:pt x="13954" y="7459"/>
                      <a:pt x="13954" y="7459"/>
                    </a:cubicBezTo>
                    <a:cubicBezTo>
                      <a:pt x="13274" y="12182"/>
                      <a:pt x="10800" y="14029"/>
                      <a:pt x="10800" y="14029"/>
                    </a:cubicBezTo>
                    <a:cubicBezTo>
                      <a:pt x="10800" y="14029"/>
                      <a:pt x="8327" y="12045"/>
                      <a:pt x="7667" y="7459"/>
                    </a:cubicBezTo>
                    <a:cubicBezTo>
                      <a:pt x="7667" y="7459"/>
                      <a:pt x="2556" y="6023"/>
                      <a:pt x="165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2" name="Google Shape;1163;p43"/>
              <p:cNvSpPr/>
              <p:nvPr/>
            </p:nvSpPr>
            <p:spPr bwMode="auto">
              <a:xfrm flipH="1">
                <a:off x="14931" y="0"/>
                <a:ext cx="110916" cy="141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0" y="9567"/>
                    </a:lnTo>
                    <a:cubicBezTo>
                      <a:pt x="2414" y="13927"/>
                      <a:pt x="6153" y="18661"/>
                      <a:pt x="11342" y="21600"/>
                    </a:cubicBezTo>
                    <a:cubicBezTo>
                      <a:pt x="15808" y="16009"/>
                      <a:pt x="20635" y="10611"/>
                      <a:pt x="21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3" name="Google Shape;1164;p43"/>
              <p:cNvSpPr/>
              <p:nvPr/>
            </p:nvSpPr>
            <p:spPr bwMode="auto">
              <a:xfrm flipH="1">
                <a:off x="178500" y="380445"/>
                <a:ext cx="54531" cy="539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96" y="0"/>
                    </a:moveTo>
                    <a:cubicBezTo>
                      <a:pt x="4659" y="0"/>
                      <a:pt x="0" y="4467"/>
                      <a:pt x="0" y="10673"/>
                    </a:cubicBezTo>
                    <a:cubicBezTo>
                      <a:pt x="0" y="16635"/>
                      <a:pt x="4909" y="21600"/>
                      <a:pt x="10796" y="21600"/>
                    </a:cubicBezTo>
                    <a:cubicBezTo>
                      <a:pt x="16691" y="21600"/>
                      <a:pt x="21600" y="16635"/>
                      <a:pt x="21600" y="10673"/>
                    </a:cubicBezTo>
                    <a:cubicBezTo>
                      <a:pt x="21600" y="4965"/>
                      <a:pt x="16691" y="0"/>
                      <a:pt x="107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4" name="Google Shape;1165;p43"/>
              <p:cNvSpPr/>
              <p:nvPr/>
            </p:nvSpPr>
            <p:spPr bwMode="auto">
              <a:xfrm flipH="1">
                <a:off x="302021" y="557652"/>
                <a:ext cx="97639" cy="650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03" h="21600" fill="norm" stroke="1" extrusionOk="0">
                    <a:moveTo>
                      <a:pt x="2643" y="0"/>
                    </a:moveTo>
                    <a:cubicBezTo>
                      <a:pt x="366" y="0"/>
                      <a:pt x="-897" y="4324"/>
                      <a:pt x="749" y="7200"/>
                    </a:cubicBezTo>
                    <a:lnTo>
                      <a:pt x="7946" y="20368"/>
                    </a:lnTo>
                    <a:cubicBezTo>
                      <a:pt x="8515" y="21187"/>
                      <a:pt x="9242" y="21600"/>
                      <a:pt x="9953" y="21600"/>
                    </a:cubicBezTo>
                    <a:cubicBezTo>
                      <a:pt x="10663" y="21600"/>
                      <a:pt x="11357" y="21187"/>
                      <a:pt x="11860" y="20368"/>
                    </a:cubicBezTo>
                    <a:lnTo>
                      <a:pt x="19186" y="7200"/>
                    </a:lnTo>
                    <a:cubicBezTo>
                      <a:pt x="20703" y="4324"/>
                      <a:pt x="19693" y="0"/>
                      <a:pt x="172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912" name="Google Shape;1383;p47"/>
          <p:cNvGrpSpPr/>
          <p:nvPr/>
        </p:nvGrpSpPr>
        <p:grpSpPr bwMode="auto">
          <a:xfrm>
            <a:off x="417442" y="1746"/>
            <a:ext cx="1148127" cy="2114686"/>
            <a:chOff x="0" y="0"/>
            <a:chExt cx="1148126" cy="2114684"/>
          </a:xfrm>
        </p:grpSpPr>
        <p:sp>
          <p:nvSpPr>
            <p:cNvPr id="1897" name="Google Shape;1384;p47"/>
            <p:cNvSpPr/>
            <p:nvPr/>
          </p:nvSpPr>
          <p:spPr bwMode="auto">
            <a:xfrm>
              <a:off x="0" y="0"/>
              <a:ext cx="1148127" cy="2114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8" h="21600" fill="norm" stroke="1" extrusionOk="0">
                  <a:moveTo>
                    <a:pt x="11283" y="0"/>
                  </a:moveTo>
                  <a:cubicBezTo>
                    <a:pt x="10176" y="0"/>
                    <a:pt x="9252" y="206"/>
                    <a:pt x="8422" y="515"/>
                  </a:cubicBezTo>
                  <a:cubicBezTo>
                    <a:pt x="7868" y="773"/>
                    <a:pt x="7497" y="1082"/>
                    <a:pt x="7406" y="1340"/>
                  </a:cubicBezTo>
                  <a:cubicBezTo>
                    <a:pt x="6576" y="1752"/>
                    <a:pt x="6299" y="2114"/>
                    <a:pt x="6299" y="2371"/>
                  </a:cubicBezTo>
                  <a:cubicBezTo>
                    <a:pt x="6205" y="2783"/>
                    <a:pt x="6482" y="3092"/>
                    <a:pt x="6944" y="3401"/>
                  </a:cubicBezTo>
                  <a:lnTo>
                    <a:pt x="7038" y="3505"/>
                  </a:lnTo>
                  <a:cubicBezTo>
                    <a:pt x="6944" y="3867"/>
                    <a:pt x="6667" y="4381"/>
                    <a:pt x="6576" y="5103"/>
                  </a:cubicBezTo>
                  <a:cubicBezTo>
                    <a:pt x="6299" y="5877"/>
                    <a:pt x="6114" y="6753"/>
                    <a:pt x="5746" y="7784"/>
                  </a:cubicBezTo>
                  <a:cubicBezTo>
                    <a:pt x="5652" y="8248"/>
                    <a:pt x="5560" y="8660"/>
                    <a:pt x="5375" y="9073"/>
                  </a:cubicBezTo>
                  <a:cubicBezTo>
                    <a:pt x="5375" y="9175"/>
                    <a:pt x="5375" y="9175"/>
                    <a:pt x="5284" y="9228"/>
                  </a:cubicBezTo>
                  <a:cubicBezTo>
                    <a:pt x="4454" y="8453"/>
                    <a:pt x="3992" y="7939"/>
                    <a:pt x="3992" y="7888"/>
                  </a:cubicBezTo>
                  <a:cubicBezTo>
                    <a:pt x="3773" y="7398"/>
                    <a:pt x="2918" y="7101"/>
                    <a:pt x="2066" y="7101"/>
                  </a:cubicBezTo>
                  <a:cubicBezTo>
                    <a:pt x="1841" y="7101"/>
                    <a:pt x="1617" y="7123"/>
                    <a:pt x="1407" y="7166"/>
                  </a:cubicBezTo>
                  <a:cubicBezTo>
                    <a:pt x="300" y="7372"/>
                    <a:pt x="-256" y="8042"/>
                    <a:pt x="115" y="8660"/>
                  </a:cubicBezTo>
                  <a:cubicBezTo>
                    <a:pt x="206" y="8764"/>
                    <a:pt x="1222" y="10362"/>
                    <a:pt x="3897" y="12011"/>
                  </a:cubicBezTo>
                  <a:cubicBezTo>
                    <a:pt x="3806" y="12423"/>
                    <a:pt x="3897" y="12629"/>
                    <a:pt x="3992" y="12836"/>
                  </a:cubicBezTo>
                  <a:cubicBezTo>
                    <a:pt x="3529" y="13454"/>
                    <a:pt x="3438" y="13970"/>
                    <a:pt x="3897" y="14485"/>
                  </a:cubicBezTo>
                  <a:cubicBezTo>
                    <a:pt x="3992" y="14640"/>
                    <a:pt x="4177" y="14692"/>
                    <a:pt x="4268" y="14743"/>
                  </a:cubicBezTo>
                  <a:cubicBezTo>
                    <a:pt x="3529" y="15981"/>
                    <a:pt x="2976" y="17526"/>
                    <a:pt x="2423" y="19589"/>
                  </a:cubicBezTo>
                  <a:cubicBezTo>
                    <a:pt x="2328" y="20104"/>
                    <a:pt x="2146" y="20671"/>
                    <a:pt x="2885" y="21135"/>
                  </a:cubicBezTo>
                  <a:cubicBezTo>
                    <a:pt x="3344" y="21393"/>
                    <a:pt x="3897" y="21600"/>
                    <a:pt x="4636" y="21600"/>
                  </a:cubicBezTo>
                  <a:cubicBezTo>
                    <a:pt x="4822" y="21600"/>
                    <a:pt x="5190" y="21600"/>
                    <a:pt x="5375" y="21547"/>
                  </a:cubicBezTo>
                  <a:cubicBezTo>
                    <a:pt x="5652" y="21600"/>
                    <a:pt x="5928" y="21600"/>
                    <a:pt x="6205" y="21600"/>
                  </a:cubicBezTo>
                  <a:cubicBezTo>
                    <a:pt x="6667" y="21600"/>
                    <a:pt x="7129" y="21547"/>
                    <a:pt x="7497" y="21393"/>
                  </a:cubicBezTo>
                  <a:cubicBezTo>
                    <a:pt x="7868" y="21289"/>
                    <a:pt x="8145" y="21135"/>
                    <a:pt x="8422" y="20929"/>
                  </a:cubicBezTo>
                  <a:cubicBezTo>
                    <a:pt x="8975" y="20929"/>
                    <a:pt x="9528" y="20826"/>
                    <a:pt x="9991" y="20568"/>
                  </a:cubicBezTo>
                  <a:cubicBezTo>
                    <a:pt x="10915" y="20104"/>
                    <a:pt x="11560" y="19177"/>
                    <a:pt x="12666" y="17321"/>
                  </a:cubicBezTo>
                  <a:cubicBezTo>
                    <a:pt x="12852" y="16908"/>
                    <a:pt x="13405" y="16237"/>
                    <a:pt x="13682" y="15670"/>
                  </a:cubicBezTo>
                  <a:lnTo>
                    <a:pt x="13959" y="15670"/>
                  </a:lnTo>
                  <a:cubicBezTo>
                    <a:pt x="14144" y="15670"/>
                    <a:pt x="14421" y="15568"/>
                    <a:pt x="14606" y="15568"/>
                  </a:cubicBezTo>
                  <a:cubicBezTo>
                    <a:pt x="15528" y="15723"/>
                    <a:pt x="16543" y="15774"/>
                    <a:pt x="17744" y="15826"/>
                  </a:cubicBezTo>
                  <a:lnTo>
                    <a:pt x="17835" y="15826"/>
                  </a:lnTo>
                  <a:cubicBezTo>
                    <a:pt x="18851" y="15826"/>
                    <a:pt x="19775" y="15414"/>
                    <a:pt x="19960" y="14743"/>
                  </a:cubicBezTo>
                  <a:cubicBezTo>
                    <a:pt x="20052" y="14125"/>
                    <a:pt x="19128" y="13609"/>
                    <a:pt x="18021" y="13505"/>
                  </a:cubicBezTo>
                  <a:cubicBezTo>
                    <a:pt x="17653" y="13505"/>
                    <a:pt x="17282" y="13505"/>
                    <a:pt x="17099" y="13454"/>
                  </a:cubicBezTo>
                  <a:cubicBezTo>
                    <a:pt x="16914" y="13249"/>
                    <a:pt x="16820" y="13145"/>
                    <a:pt x="16637" y="12991"/>
                  </a:cubicBezTo>
                  <a:cubicBezTo>
                    <a:pt x="16637" y="12991"/>
                    <a:pt x="16728" y="12940"/>
                    <a:pt x="16728" y="12887"/>
                  </a:cubicBezTo>
                  <a:cubicBezTo>
                    <a:pt x="16914" y="12733"/>
                    <a:pt x="17099" y="12629"/>
                    <a:pt x="17191" y="12578"/>
                  </a:cubicBezTo>
                  <a:cubicBezTo>
                    <a:pt x="17282" y="12423"/>
                    <a:pt x="17376" y="12372"/>
                    <a:pt x="17559" y="12218"/>
                  </a:cubicBezTo>
                  <a:cubicBezTo>
                    <a:pt x="17653" y="12165"/>
                    <a:pt x="17744" y="12062"/>
                    <a:pt x="17744" y="12011"/>
                  </a:cubicBezTo>
                  <a:cubicBezTo>
                    <a:pt x="18112" y="11651"/>
                    <a:pt x="18483" y="11289"/>
                    <a:pt x="18945" y="10876"/>
                  </a:cubicBezTo>
                  <a:cubicBezTo>
                    <a:pt x="19128" y="10618"/>
                    <a:pt x="19222" y="10309"/>
                    <a:pt x="19128" y="10053"/>
                  </a:cubicBezTo>
                  <a:cubicBezTo>
                    <a:pt x="19404" y="9588"/>
                    <a:pt x="19498" y="9228"/>
                    <a:pt x="19498" y="8866"/>
                  </a:cubicBezTo>
                  <a:cubicBezTo>
                    <a:pt x="19498" y="8557"/>
                    <a:pt x="19498" y="8299"/>
                    <a:pt x="19404" y="7990"/>
                  </a:cubicBezTo>
                  <a:lnTo>
                    <a:pt x="19404" y="7217"/>
                  </a:lnTo>
                  <a:cubicBezTo>
                    <a:pt x="19404" y="6959"/>
                    <a:pt x="19128" y="6701"/>
                    <a:pt x="18945" y="6495"/>
                  </a:cubicBezTo>
                  <a:cubicBezTo>
                    <a:pt x="19590" y="6392"/>
                    <a:pt x="20143" y="6083"/>
                    <a:pt x="20328" y="5670"/>
                  </a:cubicBezTo>
                  <a:lnTo>
                    <a:pt x="20605" y="4845"/>
                  </a:lnTo>
                  <a:cubicBezTo>
                    <a:pt x="21344" y="3867"/>
                    <a:pt x="20976" y="3041"/>
                    <a:pt x="20052" y="2474"/>
                  </a:cubicBezTo>
                  <a:cubicBezTo>
                    <a:pt x="19590" y="2114"/>
                    <a:pt x="18945" y="1856"/>
                    <a:pt x="18206" y="1752"/>
                  </a:cubicBezTo>
                  <a:cubicBezTo>
                    <a:pt x="17191" y="825"/>
                    <a:pt x="15436" y="258"/>
                    <a:pt x="13499" y="206"/>
                  </a:cubicBezTo>
                  <a:cubicBezTo>
                    <a:pt x="13037" y="155"/>
                    <a:pt x="12207" y="0"/>
                    <a:pt x="1128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911" name="Google Shape;1385;p47"/>
            <p:cNvGrpSpPr/>
            <p:nvPr/>
          </p:nvGrpSpPr>
          <p:grpSpPr bwMode="auto">
            <a:xfrm>
              <a:off x="117261" y="118264"/>
              <a:ext cx="922328" cy="1878151"/>
              <a:chOff x="0" y="0"/>
              <a:chExt cx="922326" cy="1878149"/>
            </a:xfrm>
          </p:grpSpPr>
          <p:sp>
            <p:nvSpPr>
              <p:cNvPr id="1898" name="Google Shape;1386;p47"/>
              <p:cNvSpPr/>
              <p:nvPr/>
            </p:nvSpPr>
            <p:spPr bwMode="auto">
              <a:xfrm>
                <a:off x="0" y="674394"/>
                <a:ext cx="882368" cy="628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0" y="0"/>
                      <a:pt x="5087" y="20034"/>
                      <a:pt x="21600" y="21600"/>
                    </a:cubicBezTo>
                  </a:path>
                </a:pathLst>
              </a:custGeom>
              <a:noFill/>
              <a:ln w="73375" cap="flat">
                <a:solidFill>
                  <a:schemeClr val="accent3"/>
                </a:solidFill>
                <a:prstDash val="solid"/>
                <a:miter lim="33357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9" name="Google Shape;1387;p47"/>
              <p:cNvSpPr/>
              <p:nvPr/>
            </p:nvSpPr>
            <p:spPr bwMode="auto">
              <a:xfrm>
                <a:off x="133845" y="1011440"/>
                <a:ext cx="557789" cy="866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362" h="21600" fill="norm" stroke="1" extrusionOk="0">
                    <a:moveTo>
                      <a:pt x="10148" y="0"/>
                    </a:moveTo>
                    <a:cubicBezTo>
                      <a:pt x="4652" y="0"/>
                      <a:pt x="904" y="15409"/>
                      <a:pt x="98" y="19910"/>
                    </a:cubicBezTo>
                    <a:cubicBezTo>
                      <a:pt x="-132" y="21149"/>
                      <a:pt x="63" y="21596"/>
                      <a:pt x="474" y="21596"/>
                    </a:cubicBezTo>
                    <a:cubicBezTo>
                      <a:pt x="1515" y="21596"/>
                      <a:pt x="3937" y="18649"/>
                      <a:pt x="3942" y="18649"/>
                    </a:cubicBezTo>
                    <a:cubicBezTo>
                      <a:pt x="3942" y="18649"/>
                      <a:pt x="2250" y="21600"/>
                      <a:pt x="3346" y="21600"/>
                    </a:cubicBezTo>
                    <a:cubicBezTo>
                      <a:pt x="3491" y="21600"/>
                      <a:pt x="3687" y="21547"/>
                      <a:pt x="3942" y="21430"/>
                    </a:cubicBezTo>
                    <a:cubicBezTo>
                      <a:pt x="5663" y="20668"/>
                      <a:pt x="6519" y="17383"/>
                      <a:pt x="6729" y="16478"/>
                    </a:cubicBezTo>
                    <a:cubicBezTo>
                      <a:pt x="6564" y="17277"/>
                      <a:pt x="6124" y="19869"/>
                      <a:pt x="7250" y="19869"/>
                    </a:cubicBezTo>
                    <a:cubicBezTo>
                      <a:pt x="7475" y="19869"/>
                      <a:pt x="7755" y="19766"/>
                      <a:pt x="8116" y="19531"/>
                    </a:cubicBezTo>
                    <a:cubicBezTo>
                      <a:pt x="10453" y="18016"/>
                      <a:pt x="13791" y="5505"/>
                      <a:pt x="17464" y="2849"/>
                    </a:cubicBezTo>
                    <a:cubicBezTo>
                      <a:pt x="21468" y="68"/>
                      <a:pt x="10783" y="68"/>
                      <a:pt x="10783" y="68"/>
                    </a:cubicBezTo>
                    <a:cubicBezTo>
                      <a:pt x="10568" y="23"/>
                      <a:pt x="10358" y="0"/>
                      <a:pt x="101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0" name="Google Shape;1388;p47"/>
              <p:cNvSpPr/>
              <p:nvPr/>
            </p:nvSpPr>
            <p:spPr bwMode="auto">
              <a:xfrm>
                <a:off x="282146" y="0"/>
                <a:ext cx="574834" cy="12198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05" h="21600" fill="norm" stroke="1" extrusionOk="0">
                    <a:moveTo>
                      <a:pt x="11124" y="0"/>
                    </a:moveTo>
                    <a:cubicBezTo>
                      <a:pt x="6912" y="0"/>
                      <a:pt x="4980" y="1257"/>
                      <a:pt x="3575" y="3860"/>
                    </a:cubicBezTo>
                    <a:cubicBezTo>
                      <a:pt x="2875" y="5117"/>
                      <a:pt x="2343" y="7992"/>
                      <a:pt x="942" y="11583"/>
                    </a:cubicBezTo>
                    <a:cubicBezTo>
                      <a:pt x="-1695" y="18407"/>
                      <a:pt x="1643" y="21371"/>
                      <a:pt x="5507" y="21552"/>
                    </a:cubicBezTo>
                    <a:cubicBezTo>
                      <a:pt x="5938" y="21584"/>
                      <a:pt x="6360" y="21600"/>
                      <a:pt x="6775" y="21600"/>
                    </a:cubicBezTo>
                    <a:cubicBezTo>
                      <a:pt x="15125" y="21600"/>
                      <a:pt x="19905" y="14989"/>
                      <a:pt x="19905" y="13021"/>
                    </a:cubicBezTo>
                    <a:cubicBezTo>
                      <a:pt x="19905" y="10057"/>
                      <a:pt x="16920" y="8350"/>
                      <a:pt x="13935" y="7362"/>
                    </a:cubicBezTo>
                    <a:cubicBezTo>
                      <a:pt x="16567" y="6735"/>
                      <a:pt x="18499" y="5387"/>
                      <a:pt x="18499" y="3860"/>
                    </a:cubicBezTo>
                    <a:cubicBezTo>
                      <a:pt x="18499" y="1707"/>
                      <a:pt x="15167" y="0"/>
                      <a:pt x="111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1" name="Google Shape;1389;p47"/>
              <p:cNvSpPr/>
              <p:nvPr/>
            </p:nvSpPr>
            <p:spPr bwMode="auto">
              <a:xfrm>
                <a:off x="542586" y="106418"/>
                <a:ext cx="268786" cy="268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008" y="0"/>
                    </a:moveTo>
                    <a:cubicBezTo>
                      <a:pt x="4887" y="0"/>
                      <a:pt x="0" y="4899"/>
                      <a:pt x="0" y="11008"/>
                    </a:cubicBezTo>
                    <a:cubicBezTo>
                      <a:pt x="0" y="16713"/>
                      <a:pt x="4887" y="21600"/>
                      <a:pt x="11008" y="21600"/>
                    </a:cubicBezTo>
                    <a:cubicBezTo>
                      <a:pt x="16713" y="21600"/>
                      <a:pt x="21600" y="16713"/>
                      <a:pt x="21600" y="11008"/>
                    </a:cubicBezTo>
                    <a:cubicBezTo>
                      <a:pt x="21600" y="4899"/>
                      <a:pt x="16713" y="0"/>
                      <a:pt x="11008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2" name="Google Shape;1390;p47"/>
              <p:cNvSpPr/>
              <p:nvPr/>
            </p:nvSpPr>
            <p:spPr bwMode="auto">
              <a:xfrm>
                <a:off x="744954" y="146251"/>
                <a:ext cx="177373" cy="2441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91" h="21600" fill="norm" stroke="1" extrusionOk="0">
                    <a:moveTo>
                      <a:pt x="8414" y="0"/>
                    </a:moveTo>
                    <a:cubicBezTo>
                      <a:pt x="7991" y="0"/>
                      <a:pt x="7551" y="27"/>
                      <a:pt x="7112" y="67"/>
                    </a:cubicBezTo>
                    <a:cubicBezTo>
                      <a:pt x="-1027" y="1412"/>
                      <a:pt x="47" y="12629"/>
                      <a:pt x="47" y="12629"/>
                    </a:cubicBezTo>
                    <a:cubicBezTo>
                      <a:pt x="552" y="12427"/>
                      <a:pt x="1089" y="12333"/>
                      <a:pt x="1659" y="12333"/>
                    </a:cubicBezTo>
                    <a:cubicBezTo>
                      <a:pt x="7372" y="12333"/>
                      <a:pt x="16341" y="21600"/>
                      <a:pt x="16341" y="21600"/>
                    </a:cubicBezTo>
                    <a:lnTo>
                      <a:pt x="18506" y="13974"/>
                    </a:lnTo>
                    <a:cubicBezTo>
                      <a:pt x="20573" y="7196"/>
                      <a:pt x="15820" y="0"/>
                      <a:pt x="84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3" name="Google Shape;1391;p47"/>
              <p:cNvSpPr/>
              <p:nvPr/>
            </p:nvSpPr>
            <p:spPr bwMode="auto">
              <a:xfrm>
                <a:off x="733101" y="238380"/>
                <a:ext cx="134065" cy="152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52" h="21600" fill="norm" stroke="1" extrusionOk="0">
                    <a:moveTo>
                      <a:pt x="1637" y="0"/>
                    </a:moveTo>
                    <a:cubicBezTo>
                      <a:pt x="1637" y="0"/>
                      <a:pt x="-3748" y="19440"/>
                      <a:pt x="5018" y="21600"/>
                    </a:cubicBezTo>
                    <a:lnTo>
                      <a:pt x="17852" y="14407"/>
                    </a:lnTo>
                    <a:lnTo>
                      <a:pt x="1637" y="0"/>
                    </a:lnTo>
                    <a:close/>
                  </a:path>
                </a:pathLst>
              </a:custGeom>
              <a:solidFill>
                <a:srgbClr val="3B39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4" name="Google Shape;1392;p47"/>
              <p:cNvSpPr/>
              <p:nvPr/>
            </p:nvSpPr>
            <p:spPr bwMode="auto">
              <a:xfrm>
                <a:off x="192227" y="540459"/>
                <a:ext cx="640022" cy="7271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5402" h="21600" fill="norm" stroke="1" extrusionOk="0">
                    <a:moveTo>
                      <a:pt x="9137" y="0"/>
                    </a:moveTo>
                    <a:cubicBezTo>
                      <a:pt x="4637" y="0"/>
                      <a:pt x="3210" y="9077"/>
                      <a:pt x="1597" y="14523"/>
                    </a:cubicBezTo>
                    <a:cubicBezTo>
                      <a:pt x="-112" y="20701"/>
                      <a:pt x="-964" y="20850"/>
                      <a:pt x="1718" y="21455"/>
                    </a:cubicBezTo>
                    <a:cubicBezTo>
                      <a:pt x="2186" y="21555"/>
                      <a:pt x="2632" y="21600"/>
                      <a:pt x="3057" y="21600"/>
                    </a:cubicBezTo>
                    <a:cubicBezTo>
                      <a:pt x="5190" y="21600"/>
                      <a:pt x="6887" y="20453"/>
                      <a:pt x="8918" y="19197"/>
                    </a:cubicBezTo>
                    <a:cubicBezTo>
                      <a:pt x="11727" y="17540"/>
                      <a:pt x="20636" y="5338"/>
                      <a:pt x="11116" y="515"/>
                    </a:cubicBezTo>
                    <a:cubicBezTo>
                      <a:pt x="10396" y="163"/>
                      <a:pt x="9737" y="0"/>
                      <a:pt x="9137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5" name="Google Shape;1393;p47"/>
              <p:cNvSpPr/>
              <p:nvPr/>
            </p:nvSpPr>
            <p:spPr bwMode="auto">
              <a:xfrm>
                <a:off x="633803" y="172399"/>
                <a:ext cx="50778" cy="507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333" y="0"/>
                      <a:pt x="0" y="4333"/>
                      <a:pt x="0" y="10800"/>
                    </a:cubicBezTo>
                    <a:cubicBezTo>
                      <a:pt x="0" y="17267"/>
                      <a:pt x="4333" y="21600"/>
                      <a:pt x="10800" y="21600"/>
                    </a:cubicBezTo>
                    <a:cubicBezTo>
                      <a:pt x="17267" y="21600"/>
                      <a:pt x="21600" y="17267"/>
                      <a:pt x="21600" y="10800"/>
                    </a:cubicBezTo>
                    <a:cubicBezTo>
                      <a:pt x="21600" y="4333"/>
                      <a:pt x="17267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6" name="Google Shape;1394;p47"/>
              <p:cNvSpPr/>
              <p:nvPr/>
            </p:nvSpPr>
            <p:spPr bwMode="auto">
              <a:xfrm>
                <a:off x="543630" y="1161340"/>
                <a:ext cx="195687" cy="126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84" h="21600" fill="norm" stroke="1" extrusionOk="0">
                    <a:moveTo>
                      <a:pt x="5968" y="0"/>
                    </a:moveTo>
                    <a:cubicBezTo>
                      <a:pt x="5968" y="0"/>
                      <a:pt x="-3351" y="2587"/>
                      <a:pt x="1302" y="3440"/>
                    </a:cubicBezTo>
                    <a:cubicBezTo>
                      <a:pt x="5856" y="4294"/>
                      <a:pt x="5521" y="21600"/>
                      <a:pt x="10271" y="21600"/>
                    </a:cubicBezTo>
                    <a:cubicBezTo>
                      <a:pt x="10383" y="21600"/>
                      <a:pt x="10509" y="21574"/>
                      <a:pt x="10621" y="21574"/>
                    </a:cubicBezTo>
                    <a:cubicBezTo>
                      <a:pt x="15259" y="20798"/>
                      <a:pt x="8469" y="10839"/>
                      <a:pt x="9866" y="10839"/>
                    </a:cubicBezTo>
                    <a:cubicBezTo>
                      <a:pt x="10020" y="10839"/>
                      <a:pt x="10271" y="10968"/>
                      <a:pt x="10621" y="11201"/>
                    </a:cubicBezTo>
                    <a:cubicBezTo>
                      <a:pt x="12772" y="12339"/>
                      <a:pt x="15916" y="16840"/>
                      <a:pt x="17299" y="16840"/>
                    </a:cubicBezTo>
                    <a:cubicBezTo>
                      <a:pt x="18011" y="16840"/>
                      <a:pt x="18249" y="15624"/>
                      <a:pt x="17620" y="12080"/>
                    </a:cubicBezTo>
                    <a:cubicBezTo>
                      <a:pt x="15748" y="854"/>
                      <a:pt x="5968" y="0"/>
                      <a:pt x="5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7" name="Google Shape;1395;p47"/>
              <p:cNvSpPr/>
              <p:nvPr/>
            </p:nvSpPr>
            <p:spPr bwMode="auto">
              <a:xfrm>
                <a:off x="213070" y="735358"/>
                <a:ext cx="542508" cy="5103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8" h="21600" fill="norm" stroke="1" extrusionOk="0">
                    <a:moveTo>
                      <a:pt x="5525" y="0"/>
                    </a:moveTo>
                    <a:cubicBezTo>
                      <a:pt x="5525" y="0"/>
                      <a:pt x="-1892" y="14857"/>
                      <a:pt x="461" y="14857"/>
                    </a:cubicBezTo>
                    <a:cubicBezTo>
                      <a:pt x="538" y="14857"/>
                      <a:pt x="632" y="14844"/>
                      <a:pt x="731" y="14805"/>
                    </a:cubicBezTo>
                    <a:cubicBezTo>
                      <a:pt x="4051" y="13737"/>
                      <a:pt x="5155" y="13518"/>
                      <a:pt x="5155" y="13518"/>
                    </a:cubicBezTo>
                    <a:cubicBezTo>
                      <a:pt x="5155" y="13518"/>
                      <a:pt x="1836" y="17598"/>
                      <a:pt x="4603" y="19103"/>
                    </a:cubicBezTo>
                    <a:cubicBezTo>
                      <a:pt x="4862" y="19251"/>
                      <a:pt x="5144" y="19322"/>
                      <a:pt x="5426" y="19322"/>
                    </a:cubicBezTo>
                    <a:cubicBezTo>
                      <a:pt x="7127" y="19322"/>
                      <a:pt x="9021" y="16954"/>
                      <a:pt x="9021" y="16954"/>
                    </a:cubicBezTo>
                    <a:cubicBezTo>
                      <a:pt x="9021" y="16954"/>
                      <a:pt x="6111" y="21600"/>
                      <a:pt x="9093" y="21600"/>
                    </a:cubicBezTo>
                    <a:cubicBezTo>
                      <a:pt x="9380" y="21600"/>
                      <a:pt x="9723" y="21555"/>
                      <a:pt x="10126" y="21458"/>
                    </a:cubicBezTo>
                    <a:cubicBezTo>
                      <a:pt x="14732" y="20390"/>
                      <a:pt x="19708" y="12663"/>
                      <a:pt x="19708" y="12663"/>
                    </a:cubicBezTo>
                    <a:lnTo>
                      <a:pt x="5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8" name="Google Shape;1396;p47"/>
              <p:cNvSpPr/>
              <p:nvPr/>
            </p:nvSpPr>
            <p:spPr bwMode="auto">
              <a:xfrm>
                <a:off x="261427" y="618753"/>
                <a:ext cx="580350" cy="5579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18" h="21600" fill="norm" stroke="1" extrusionOk="0">
                    <a:moveTo>
                      <a:pt x="4704" y="0"/>
                    </a:moveTo>
                    <a:cubicBezTo>
                      <a:pt x="4704" y="0"/>
                      <a:pt x="-1982" y="10794"/>
                      <a:pt x="588" y="10794"/>
                    </a:cubicBezTo>
                    <a:cubicBezTo>
                      <a:pt x="3162" y="10794"/>
                      <a:pt x="4704" y="8246"/>
                      <a:pt x="4704" y="8246"/>
                    </a:cubicBezTo>
                    <a:cubicBezTo>
                      <a:pt x="4704" y="8246"/>
                      <a:pt x="1790" y="13937"/>
                      <a:pt x="3846" y="15114"/>
                    </a:cubicBezTo>
                    <a:cubicBezTo>
                      <a:pt x="3974" y="15208"/>
                      <a:pt x="4123" y="15249"/>
                      <a:pt x="4288" y="15249"/>
                    </a:cubicBezTo>
                    <a:cubicBezTo>
                      <a:pt x="5835" y="15249"/>
                      <a:pt x="8646" y="11383"/>
                      <a:pt x="8646" y="11383"/>
                    </a:cubicBezTo>
                    <a:cubicBezTo>
                      <a:pt x="8646" y="11389"/>
                      <a:pt x="5218" y="18257"/>
                      <a:pt x="7618" y="18257"/>
                    </a:cubicBezTo>
                    <a:cubicBezTo>
                      <a:pt x="10018" y="18257"/>
                      <a:pt x="12074" y="15114"/>
                      <a:pt x="12074" y="15114"/>
                    </a:cubicBezTo>
                    <a:cubicBezTo>
                      <a:pt x="12074" y="15114"/>
                      <a:pt x="10707" y="21006"/>
                      <a:pt x="12074" y="21594"/>
                    </a:cubicBezTo>
                    <a:cubicBezTo>
                      <a:pt x="12099" y="21600"/>
                      <a:pt x="12125" y="21600"/>
                      <a:pt x="12156" y="21600"/>
                    </a:cubicBezTo>
                    <a:cubicBezTo>
                      <a:pt x="13816" y="21600"/>
                      <a:pt x="19618" y="10206"/>
                      <a:pt x="19618" y="10206"/>
                    </a:cubicBezTo>
                    <a:lnTo>
                      <a:pt x="470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9" name="Google Shape;1397;p47"/>
              <p:cNvSpPr/>
              <p:nvPr/>
            </p:nvSpPr>
            <p:spPr bwMode="auto">
              <a:xfrm>
                <a:off x="360888" y="517197"/>
                <a:ext cx="496157" cy="464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24" h="21600" fill="norm" stroke="1" extrusionOk="0">
                    <a:moveTo>
                      <a:pt x="6753" y="0"/>
                    </a:moveTo>
                    <a:cubicBezTo>
                      <a:pt x="6753" y="0"/>
                      <a:pt x="-1269" y="7787"/>
                      <a:pt x="174" y="10149"/>
                    </a:cubicBezTo>
                    <a:cubicBezTo>
                      <a:pt x="624" y="10885"/>
                      <a:pt x="1154" y="11139"/>
                      <a:pt x="1666" y="11139"/>
                    </a:cubicBezTo>
                    <a:cubicBezTo>
                      <a:pt x="2807" y="11139"/>
                      <a:pt x="3874" y="9909"/>
                      <a:pt x="3874" y="9909"/>
                    </a:cubicBezTo>
                    <a:cubicBezTo>
                      <a:pt x="3874" y="9916"/>
                      <a:pt x="2844" y="14393"/>
                      <a:pt x="4903" y="14393"/>
                    </a:cubicBezTo>
                    <a:cubicBezTo>
                      <a:pt x="6957" y="14393"/>
                      <a:pt x="8400" y="13212"/>
                      <a:pt x="8400" y="13212"/>
                    </a:cubicBezTo>
                    <a:cubicBezTo>
                      <a:pt x="8400" y="13219"/>
                      <a:pt x="7986" y="19110"/>
                      <a:pt x="10046" y="19351"/>
                    </a:cubicBezTo>
                    <a:cubicBezTo>
                      <a:pt x="10132" y="19358"/>
                      <a:pt x="10225" y="19365"/>
                      <a:pt x="10311" y="19365"/>
                    </a:cubicBezTo>
                    <a:cubicBezTo>
                      <a:pt x="12278" y="19365"/>
                      <a:pt x="14159" y="16989"/>
                      <a:pt x="14159" y="16989"/>
                    </a:cubicBezTo>
                    <a:cubicBezTo>
                      <a:pt x="14159" y="16989"/>
                      <a:pt x="14005" y="21600"/>
                      <a:pt x="15972" y="21600"/>
                    </a:cubicBezTo>
                    <a:cubicBezTo>
                      <a:pt x="16274" y="21600"/>
                      <a:pt x="16625" y="21487"/>
                      <a:pt x="17038" y="21239"/>
                    </a:cubicBezTo>
                    <a:cubicBezTo>
                      <a:pt x="20331" y="19351"/>
                      <a:pt x="20121" y="2596"/>
                      <a:pt x="20121" y="2596"/>
                    </a:cubicBez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10" name="Google Shape;1398;p47"/>
              <p:cNvSpPr/>
              <p:nvPr/>
            </p:nvSpPr>
            <p:spPr bwMode="auto">
              <a:xfrm>
                <a:off x="588194" y="243395"/>
                <a:ext cx="76166" cy="760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1511" y="0"/>
                    </a:moveTo>
                    <a:cubicBezTo>
                      <a:pt x="4311" y="0"/>
                      <a:pt x="0" y="4320"/>
                      <a:pt x="0" y="10109"/>
                    </a:cubicBezTo>
                    <a:cubicBezTo>
                      <a:pt x="0" y="15854"/>
                      <a:pt x="4311" y="21600"/>
                      <a:pt x="11511" y="21600"/>
                    </a:cubicBezTo>
                    <a:cubicBezTo>
                      <a:pt x="17289" y="21600"/>
                      <a:pt x="21600" y="15854"/>
                      <a:pt x="21600" y="10109"/>
                    </a:cubicBezTo>
                    <a:cubicBezTo>
                      <a:pt x="21600" y="4320"/>
                      <a:pt x="17289" y="0"/>
                      <a:pt x="115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20" name="Google Shape;615;p33"/>
          <p:cNvSpPr/>
          <p:nvPr/>
        </p:nvSpPr>
        <p:spPr bwMode="auto">
          <a:xfrm>
            <a:off x="99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1" name="Google Shape;616;p33"/>
          <p:cNvSpPr/>
          <p:nvPr/>
        </p:nvSpPr>
        <p:spPr bwMode="auto">
          <a:xfrm>
            <a:off x="6453172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2" name="Google Shape;617;p33"/>
          <p:cNvSpPr/>
          <p:nvPr/>
        </p:nvSpPr>
        <p:spPr bwMode="auto">
          <a:xfrm>
            <a:off x="5885836" y="4604006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3" name="Google Shape;618;p33"/>
          <p:cNvSpPr/>
          <p:nvPr/>
        </p:nvSpPr>
        <p:spPr bwMode="auto">
          <a:xfrm>
            <a:off x="5458330" y="4999577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4" name="Google Shape;619;p33"/>
          <p:cNvSpPr/>
          <p:nvPr/>
        </p:nvSpPr>
        <p:spPr bwMode="auto"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5" name="Google Shape;620;p33"/>
          <p:cNvSpPr/>
          <p:nvPr/>
        </p:nvSpPr>
        <p:spPr bwMode="auto">
          <a:xfrm>
            <a:off x="3339872" y="4883951"/>
            <a:ext cx="301823" cy="351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6" name="Google Shape;627;p34"/>
          <p:cNvSpPr txBox="1"/>
          <p:nvPr/>
        </p:nvSpPr>
        <p:spPr bwMode="auto">
          <a:xfrm>
            <a:off x="967517" y="937287"/>
            <a:ext cx="3767067" cy="2659026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/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2200" b="1"/>
              <a:t>Done By: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Kazi Minhaz Uddin Sami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2031733642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Md. Mehdi Hassan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1921539042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Ittihad Ahmed Anindya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sz="1800"/>
              <a:t>2031372642</a:t>
            </a:r>
            <a:endParaRPr/>
          </a:p>
        </p:txBody>
      </p:sp>
      <p:grpSp>
        <p:nvGrpSpPr>
          <p:cNvPr id="792" name="Google Shape;992;p41"/>
          <p:cNvGrpSpPr/>
          <p:nvPr/>
        </p:nvGrpSpPr>
        <p:grpSpPr bwMode="auto">
          <a:xfrm>
            <a:off x="-953473" y="1985755"/>
            <a:ext cx="1916229" cy="3200084"/>
            <a:chOff x="0" y="0"/>
            <a:chExt cx="1916228" cy="3200082"/>
          </a:xfrm>
        </p:grpSpPr>
        <p:sp>
          <p:nvSpPr>
            <p:cNvPr id="728" name="Google Shape;993;p41"/>
            <p:cNvSpPr/>
            <p:nvPr/>
          </p:nvSpPr>
          <p:spPr bwMode="auto">
            <a:xfrm>
              <a:off x="0" y="0"/>
              <a:ext cx="1916229" cy="3200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600" fill="norm" stroke="1" extrusionOk="0">
                  <a:moveTo>
                    <a:pt x="16082" y="0"/>
                  </a:moveTo>
                  <a:cubicBezTo>
                    <a:pt x="15641" y="0"/>
                    <a:pt x="15268" y="128"/>
                    <a:pt x="15023" y="336"/>
                  </a:cubicBezTo>
                  <a:cubicBezTo>
                    <a:pt x="14942" y="306"/>
                    <a:pt x="14860" y="296"/>
                    <a:pt x="14763" y="286"/>
                  </a:cubicBezTo>
                  <a:cubicBezTo>
                    <a:pt x="14616" y="257"/>
                    <a:pt x="14470" y="247"/>
                    <a:pt x="14340" y="247"/>
                  </a:cubicBezTo>
                  <a:cubicBezTo>
                    <a:pt x="13721" y="247"/>
                    <a:pt x="13217" y="485"/>
                    <a:pt x="13054" y="831"/>
                  </a:cubicBezTo>
                  <a:cubicBezTo>
                    <a:pt x="13054" y="841"/>
                    <a:pt x="13054" y="850"/>
                    <a:pt x="13038" y="870"/>
                  </a:cubicBezTo>
                  <a:lnTo>
                    <a:pt x="12957" y="870"/>
                  </a:lnTo>
                  <a:cubicBezTo>
                    <a:pt x="12517" y="870"/>
                    <a:pt x="12158" y="969"/>
                    <a:pt x="11866" y="1137"/>
                  </a:cubicBezTo>
                  <a:cubicBezTo>
                    <a:pt x="11687" y="1265"/>
                    <a:pt x="11459" y="1473"/>
                    <a:pt x="11459" y="1819"/>
                  </a:cubicBezTo>
                  <a:cubicBezTo>
                    <a:pt x="11427" y="2116"/>
                    <a:pt x="11589" y="2680"/>
                    <a:pt x="13119" y="3313"/>
                  </a:cubicBezTo>
                  <a:cubicBezTo>
                    <a:pt x="13135" y="3570"/>
                    <a:pt x="13152" y="4035"/>
                    <a:pt x="13168" y="4539"/>
                  </a:cubicBezTo>
                  <a:lnTo>
                    <a:pt x="13201" y="4905"/>
                  </a:lnTo>
                  <a:lnTo>
                    <a:pt x="13168" y="5132"/>
                  </a:lnTo>
                  <a:lnTo>
                    <a:pt x="13152" y="5321"/>
                  </a:lnTo>
                  <a:lnTo>
                    <a:pt x="13152" y="5330"/>
                  </a:lnTo>
                  <a:lnTo>
                    <a:pt x="13119" y="6033"/>
                  </a:lnTo>
                  <a:lnTo>
                    <a:pt x="13086" y="6211"/>
                  </a:lnTo>
                  <a:cubicBezTo>
                    <a:pt x="13086" y="6310"/>
                    <a:pt x="13070" y="6418"/>
                    <a:pt x="13054" y="6567"/>
                  </a:cubicBezTo>
                  <a:cubicBezTo>
                    <a:pt x="13022" y="6725"/>
                    <a:pt x="12989" y="6913"/>
                    <a:pt x="12973" y="7111"/>
                  </a:cubicBezTo>
                  <a:cubicBezTo>
                    <a:pt x="12957" y="7259"/>
                    <a:pt x="12907" y="7417"/>
                    <a:pt x="12891" y="7566"/>
                  </a:cubicBezTo>
                  <a:cubicBezTo>
                    <a:pt x="12810" y="7972"/>
                    <a:pt x="12728" y="8406"/>
                    <a:pt x="12647" y="8783"/>
                  </a:cubicBezTo>
                  <a:cubicBezTo>
                    <a:pt x="12583" y="9108"/>
                    <a:pt x="12517" y="9396"/>
                    <a:pt x="12484" y="9584"/>
                  </a:cubicBezTo>
                  <a:lnTo>
                    <a:pt x="12436" y="9791"/>
                  </a:lnTo>
                  <a:cubicBezTo>
                    <a:pt x="12436" y="9801"/>
                    <a:pt x="12420" y="9831"/>
                    <a:pt x="12420" y="9851"/>
                  </a:cubicBezTo>
                  <a:cubicBezTo>
                    <a:pt x="12420" y="9880"/>
                    <a:pt x="12403" y="9900"/>
                    <a:pt x="12370" y="9929"/>
                  </a:cubicBezTo>
                  <a:cubicBezTo>
                    <a:pt x="12337" y="9999"/>
                    <a:pt x="12289" y="10117"/>
                    <a:pt x="12192" y="10236"/>
                  </a:cubicBezTo>
                  <a:cubicBezTo>
                    <a:pt x="11997" y="10533"/>
                    <a:pt x="11768" y="10790"/>
                    <a:pt x="11508" y="10978"/>
                  </a:cubicBezTo>
                  <a:cubicBezTo>
                    <a:pt x="11296" y="11117"/>
                    <a:pt x="11069" y="11215"/>
                    <a:pt x="10857" y="11265"/>
                  </a:cubicBezTo>
                  <a:cubicBezTo>
                    <a:pt x="10662" y="11304"/>
                    <a:pt x="10401" y="11354"/>
                    <a:pt x="10059" y="11403"/>
                  </a:cubicBezTo>
                  <a:cubicBezTo>
                    <a:pt x="9473" y="11473"/>
                    <a:pt x="8741" y="11551"/>
                    <a:pt x="8041" y="11611"/>
                  </a:cubicBezTo>
                  <a:cubicBezTo>
                    <a:pt x="7715" y="11631"/>
                    <a:pt x="7373" y="11670"/>
                    <a:pt x="7032" y="11700"/>
                  </a:cubicBezTo>
                  <a:cubicBezTo>
                    <a:pt x="6511" y="11749"/>
                    <a:pt x="5827" y="11809"/>
                    <a:pt x="5225" y="11878"/>
                  </a:cubicBezTo>
                  <a:cubicBezTo>
                    <a:pt x="4330" y="11997"/>
                    <a:pt x="3694" y="12105"/>
                    <a:pt x="3223" y="12244"/>
                  </a:cubicBezTo>
                  <a:cubicBezTo>
                    <a:pt x="3483" y="12026"/>
                    <a:pt x="3515" y="11878"/>
                    <a:pt x="3533" y="11809"/>
                  </a:cubicBezTo>
                  <a:cubicBezTo>
                    <a:pt x="3565" y="11611"/>
                    <a:pt x="3467" y="11423"/>
                    <a:pt x="3272" y="11285"/>
                  </a:cubicBezTo>
                  <a:cubicBezTo>
                    <a:pt x="3125" y="11185"/>
                    <a:pt x="2946" y="11117"/>
                    <a:pt x="2734" y="11077"/>
                  </a:cubicBezTo>
                  <a:cubicBezTo>
                    <a:pt x="2621" y="11018"/>
                    <a:pt x="2490" y="10968"/>
                    <a:pt x="2327" y="10938"/>
                  </a:cubicBezTo>
                  <a:cubicBezTo>
                    <a:pt x="2247" y="10928"/>
                    <a:pt x="2132" y="10919"/>
                    <a:pt x="2019" y="10919"/>
                  </a:cubicBezTo>
                  <a:cubicBezTo>
                    <a:pt x="1937" y="10889"/>
                    <a:pt x="1856" y="10879"/>
                    <a:pt x="1774" y="10879"/>
                  </a:cubicBezTo>
                  <a:cubicBezTo>
                    <a:pt x="1741" y="10879"/>
                    <a:pt x="1661" y="10870"/>
                    <a:pt x="1612" y="10870"/>
                  </a:cubicBezTo>
                  <a:cubicBezTo>
                    <a:pt x="1351" y="10870"/>
                    <a:pt x="1107" y="10928"/>
                    <a:pt x="912" y="11028"/>
                  </a:cubicBezTo>
                  <a:cubicBezTo>
                    <a:pt x="700" y="11067"/>
                    <a:pt x="521" y="11127"/>
                    <a:pt x="374" y="11226"/>
                  </a:cubicBezTo>
                  <a:cubicBezTo>
                    <a:pt x="-163" y="11561"/>
                    <a:pt x="-113" y="12056"/>
                    <a:pt x="473" y="12521"/>
                  </a:cubicBezTo>
                  <a:cubicBezTo>
                    <a:pt x="634" y="13006"/>
                    <a:pt x="1009" y="13362"/>
                    <a:pt x="1319" y="13599"/>
                  </a:cubicBezTo>
                  <a:cubicBezTo>
                    <a:pt x="1238" y="13876"/>
                    <a:pt x="1238" y="14173"/>
                    <a:pt x="1319" y="14529"/>
                  </a:cubicBezTo>
                  <a:cubicBezTo>
                    <a:pt x="1335" y="14677"/>
                    <a:pt x="1367" y="14835"/>
                    <a:pt x="1417" y="15023"/>
                  </a:cubicBezTo>
                  <a:lnTo>
                    <a:pt x="1433" y="15072"/>
                  </a:lnTo>
                  <a:cubicBezTo>
                    <a:pt x="1433" y="15072"/>
                    <a:pt x="1449" y="15161"/>
                    <a:pt x="1449" y="15191"/>
                  </a:cubicBezTo>
                  <a:cubicBezTo>
                    <a:pt x="1530" y="15488"/>
                    <a:pt x="1644" y="15805"/>
                    <a:pt x="1774" y="16131"/>
                  </a:cubicBezTo>
                  <a:lnTo>
                    <a:pt x="1774" y="16151"/>
                  </a:lnTo>
                  <a:cubicBezTo>
                    <a:pt x="2019" y="16704"/>
                    <a:pt x="2311" y="17199"/>
                    <a:pt x="2539" y="17595"/>
                  </a:cubicBezTo>
                  <a:cubicBezTo>
                    <a:pt x="2653" y="17793"/>
                    <a:pt x="2734" y="17951"/>
                    <a:pt x="2800" y="18079"/>
                  </a:cubicBezTo>
                  <a:cubicBezTo>
                    <a:pt x="2897" y="18277"/>
                    <a:pt x="3028" y="18970"/>
                    <a:pt x="3109" y="19484"/>
                  </a:cubicBezTo>
                  <a:cubicBezTo>
                    <a:pt x="3191" y="19919"/>
                    <a:pt x="3239" y="20334"/>
                    <a:pt x="3320" y="20631"/>
                  </a:cubicBezTo>
                  <a:cubicBezTo>
                    <a:pt x="3402" y="20917"/>
                    <a:pt x="3483" y="21264"/>
                    <a:pt x="4004" y="21422"/>
                  </a:cubicBezTo>
                  <a:cubicBezTo>
                    <a:pt x="4248" y="21512"/>
                    <a:pt x="4671" y="21600"/>
                    <a:pt x="5095" y="21600"/>
                  </a:cubicBezTo>
                  <a:cubicBezTo>
                    <a:pt x="5420" y="21600"/>
                    <a:pt x="5713" y="21551"/>
                    <a:pt x="5957" y="21462"/>
                  </a:cubicBezTo>
                  <a:cubicBezTo>
                    <a:pt x="6088" y="21512"/>
                    <a:pt x="6283" y="21541"/>
                    <a:pt x="6478" y="21541"/>
                  </a:cubicBezTo>
                  <a:cubicBezTo>
                    <a:pt x="6934" y="21541"/>
                    <a:pt x="7960" y="21422"/>
                    <a:pt x="8155" y="20423"/>
                  </a:cubicBezTo>
                  <a:cubicBezTo>
                    <a:pt x="8188" y="20215"/>
                    <a:pt x="8188" y="19968"/>
                    <a:pt x="8204" y="19721"/>
                  </a:cubicBezTo>
                  <a:lnTo>
                    <a:pt x="8204" y="19493"/>
                  </a:lnTo>
                  <a:cubicBezTo>
                    <a:pt x="8236" y="19137"/>
                    <a:pt x="8252" y="18623"/>
                    <a:pt x="8269" y="18149"/>
                  </a:cubicBezTo>
                  <a:cubicBezTo>
                    <a:pt x="8269" y="18001"/>
                    <a:pt x="8285" y="17852"/>
                    <a:pt x="8285" y="17713"/>
                  </a:cubicBezTo>
                  <a:cubicBezTo>
                    <a:pt x="9082" y="17694"/>
                    <a:pt x="9913" y="17644"/>
                    <a:pt x="10628" y="17595"/>
                  </a:cubicBezTo>
                  <a:cubicBezTo>
                    <a:pt x="10678" y="18376"/>
                    <a:pt x="10759" y="19583"/>
                    <a:pt x="10890" y="20324"/>
                  </a:cubicBezTo>
                  <a:cubicBezTo>
                    <a:pt x="11003" y="20809"/>
                    <a:pt x="11101" y="21165"/>
                    <a:pt x="11605" y="21363"/>
                  </a:cubicBezTo>
                  <a:cubicBezTo>
                    <a:pt x="11866" y="21462"/>
                    <a:pt x="12158" y="21512"/>
                    <a:pt x="12436" y="21512"/>
                  </a:cubicBezTo>
                  <a:cubicBezTo>
                    <a:pt x="12957" y="21512"/>
                    <a:pt x="13525" y="21353"/>
                    <a:pt x="13851" y="20948"/>
                  </a:cubicBezTo>
                  <a:cubicBezTo>
                    <a:pt x="13884" y="20997"/>
                    <a:pt x="13933" y="21026"/>
                    <a:pt x="13982" y="21076"/>
                  </a:cubicBezTo>
                  <a:cubicBezTo>
                    <a:pt x="14226" y="21264"/>
                    <a:pt x="14552" y="21393"/>
                    <a:pt x="14942" y="21413"/>
                  </a:cubicBezTo>
                  <a:cubicBezTo>
                    <a:pt x="15007" y="21413"/>
                    <a:pt x="15089" y="21422"/>
                    <a:pt x="15154" y="21422"/>
                  </a:cubicBezTo>
                  <a:cubicBezTo>
                    <a:pt x="15821" y="21422"/>
                    <a:pt x="16635" y="21205"/>
                    <a:pt x="16797" y="20166"/>
                  </a:cubicBezTo>
                  <a:cubicBezTo>
                    <a:pt x="16797" y="20107"/>
                    <a:pt x="16814" y="20038"/>
                    <a:pt x="16814" y="19988"/>
                  </a:cubicBezTo>
                  <a:cubicBezTo>
                    <a:pt x="16863" y="19563"/>
                    <a:pt x="17221" y="16260"/>
                    <a:pt x="17221" y="16260"/>
                  </a:cubicBezTo>
                  <a:lnTo>
                    <a:pt x="17449" y="14054"/>
                  </a:lnTo>
                  <a:cubicBezTo>
                    <a:pt x="17514" y="13926"/>
                    <a:pt x="17530" y="13747"/>
                    <a:pt x="17481" y="13579"/>
                  </a:cubicBezTo>
                  <a:lnTo>
                    <a:pt x="17596" y="12570"/>
                  </a:lnTo>
                  <a:lnTo>
                    <a:pt x="17628" y="12096"/>
                  </a:lnTo>
                  <a:lnTo>
                    <a:pt x="17791" y="10424"/>
                  </a:lnTo>
                  <a:lnTo>
                    <a:pt x="17791" y="10335"/>
                  </a:lnTo>
                  <a:lnTo>
                    <a:pt x="17856" y="9692"/>
                  </a:lnTo>
                  <a:lnTo>
                    <a:pt x="17937" y="8832"/>
                  </a:lnTo>
                  <a:lnTo>
                    <a:pt x="17953" y="8654"/>
                  </a:lnTo>
                  <a:cubicBezTo>
                    <a:pt x="17953" y="8654"/>
                    <a:pt x="17970" y="8199"/>
                    <a:pt x="18019" y="7606"/>
                  </a:cubicBezTo>
                  <a:lnTo>
                    <a:pt x="18035" y="7219"/>
                  </a:lnTo>
                  <a:lnTo>
                    <a:pt x="18083" y="6369"/>
                  </a:lnTo>
                  <a:lnTo>
                    <a:pt x="18099" y="5984"/>
                  </a:lnTo>
                  <a:lnTo>
                    <a:pt x="18099" y="5974"/>
                  </a:lnTo>
                  <a:lnTo>
                    <a:pt x="18165" y="4885"/>
                  </a:lnTo>
                  <a:cubicBezTo>
                    <a:pt x="18343" y="4856"/>
                    <a:pt x="18572" y="4846"/>
                    <a:pt x="18685" y="4836"/>
                  </a:cubicBezTo>
                  <a:lnTo>
                    <a:pt x="18784" y="4826"/>
                  </a:lnTo>
                  <a:cubicBezTo>
                    <a:pt x="18930" y="4807"/>
                    <a:pt x="19092" y="4797"/>
                    <a:pt x="19255" y="4786"/>
                  </a:cubicBezTo>
                  <a:cubicBezTo>
                    <a:pt x="20574" y="4688"/>
                    <a:pt x="21046" y="4213"/>
                    <a:pt x="21208" y="3946"/>
                  </a:cubicBezTo>
                  <a:cubicBezTo>
                    <a:pt x="21420" y="3669"/>
                    <a:pt x="21437" y="3392"/>
                    <a:pt x="21290" y="3066"/>
                  </a:cubicBezTo>
                  <a:cubicBezTo>
                    <a:pt x="21143" y="2720"/>
                    <a:pt x="20688" y="2453"/>
                    <a:pt x="19678" y="2116"/>
                  </a:cubicBezTo>
                  <a:cubicBezTo>
                    <a:pt x="19321" y="1988"/>
                    <a:pt x="18913" y="1879"/>
                    <a:pt x="18540" y="1790"/>
                  </a:cubicBezTo>
                  <a:cubicBezTo>
                    <a:pt x="18702" y="1384"/>
                    <a:pt x="18605" y="1098"/>
                    <a:pt x="18572" y="1028"/>
                  </a:cubicBezTo>
                  <a:lnTo>
                    <a:pt x="18572" y="1018"/>
                  </a:lnTo>
                  <a:lnTo>
                    <a:pt x="18506" y="899"/>
                  </a:lnTo>
                  <a:cubicBezTo>
                    <a:pt x="18361" y="692"/>
                    <a:pt x="18083" y="543"/>
                    <a:pt x="17757" y="475"/>
                  </a:cubicBezTo>
                  <a:cubicBezTo>
                    <a:pt x="17644" y="444"/>
                    <a:pt x="17546" y="435"/>
                    <a:pt x="17433" y="435"/>
                  </a:cubicBezTo>
                  <a:cubicBezTo>
                    <a:pt x="17302" y="326"/>
                    <a:pt x="17107" y="207"/>
                    <a:pt x="16797" y="108"/>
                  </a:cubicBezTo>
                  <a:cubicBezTo>
                    <a:pt x="16553" y="39"/>
                    <a:pt x="16326" y="0"/>
                    <a:pt x="16082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91" name="Google Shape;994;p41"/>
            <p:cNvGrpSpPr/>
            <p:nvPr/>
          </p:nvGrpSpPr>
          <p:grpSpPr bwMode="auto">
            <a:xfrm>
              <a:off x="60081" y="42769"/>
              <a:ext cx="1774382" cy="3069022"/>
              <a:chOff x="0" y="0"/>
              <a:chExt cx="1774381" cy="3069020"/>
            </a:xfrm>
          </p:grpSpPr>
          <p:sp>
            <p:nvSpPr>
              <p:cNvPr id="729" name="Google Shape;995;p41"/>
              <p:cNvSpPr/>
              <p:nvPr/>
            </p:nvSpPr>
            <p:spPr bwMode="auto">
              <a:xfrm>
                <a:off x="1202508" y="632772"/>
                <a:ext cx="280423" cy="2447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16780" y="262"/>
                    </a:lnTo>
                    <a:lnTo>
                      <a:pt x="4715" y="926"/>
                    </a:lnTo>
                    <a:lnTo>
                      <a:pt x="2415" y="1056"/>
                    </a:lnTo>
                    <a:lnTo>
                      <a:pt x="580" y="1318"/>
                    </a:lnTo>
                    <a:lnTo>
                      <a:pt x="465" y="4739"/>
                    </a:lnTo>
                    <a:lnTo>
                      <a:pt x="342" y="7374"/>
                    </a:lnTo>
                    <a:lnTo>
                      <a:pt x="0" y="16721"/>
                    </a:lnTo>
                    <a:lnTo>
                      <a:pt x="114" y="18964"/>
                    </a:lnTo>
                    <a:cubicBezTo>
                      <a:pt x="114" y="18964"/>
                      <a:pt x="1036" y="19356"/>
                      <a:pt x="2529" y="19880"/>
                    </a:cubicBezTo>
                    <a:cubicBezTo>
                      <a:pt x="2643" y="19880"/>
                      <a:pt x="2985" y="20010"/>
                      <a:pt x="3100" y="20010"/>
                    </a:cubicBezTo>
                    <a:cubicBezTo>
                      <a:pt x="3679" y="20141"/>
                      <a:pt x="4364" y="20403"/>
                      <a:pt x="5058" y="20544"/>
                    </a:cubicBezTo>
                    <a:cubicBezTo>
                      <a:pt x="5286" y="20544"/>
                      <a:pt x="5400" y="20544"/>
                      <a:pt x="5514" y="20674"/>
                    </a:cubicBezTo>
                    <a:cubicBezTo>
                      <a:pt x="7613" y="21167"/>
                      <a:pt x="10115" y="21600"/>
                      <a:pt x="12705" y="21600"/>
                    </a:cubicBezTo>
                    <a:cubicBezTo>
                      <a:pt x="13522" y="21600"/>
                      <a:pt x="14347" y="21550"/>
                      <a:pt x="15164" y="21459"/>
                    </a:cubicBezTo>
                    <a:lnTo>
                      <a:pt x="15401" y="21459"/>
                    </a:lnTo>
                    <a:cubicBezTo>
                      <a:pt x="15743" y="21459"/>
                      <a:pt x="15972" y="21459"/>
                      <a:pt x="16314" y="21328"/>
                    </a:cubicBezTo>
                    <a:cubicBezTo>
                      <a:pt x="17921" y="21198"/>
                      <a:pt x="19414" y="20674"/>
                      <a:pt x="21029" y="19880"/>
                    </a:cubicBezTo>
                    <a:lnTo>
                      <a:pt x="21143" y="14618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0" name="Google Shape;996;p41"/>
              <p:cNvSpPr/>
              <p:nvPr/>
            </p:nvSpPr>
            <p:spPr bwMode="auto">
              <a:xfrm>
                <a:off x="1396410" y="632772"/>
                <a:ext cx="85039" cy="2446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5299" y="262"/>
                    </a:lnTo>
                    <a:cubicBezTo>
                      <a:pt x="4546" y="2245"/>
                      <a:pt x="3417" y="4479"/>
                      <a:pt x="2664" y="6452"/>
                    </a:cubicBezTo>
                    <a:cubicBezTo>
                      <a:pt x="1535" y="9351"/>
                      <a:pt x="753" y="12511"/>
                      <a:pt x="753" y="15672"/>
                    </a:cubicBezTo>
                    <a:cubicBezTo>
                      <a:pt x="753" y="16859"/>
                      <a:pt x="0" y="18440"/>
                      <a:pt x="0" y="19758"/>
                    </a:cubicBezTo>
                    <a:cubicBezTo>
                      <a:pt x="753" y="20412"/>
                      <a:pt x="753" y="21077"/>
                      <a:pt x="753" y="21600"/>
                    </a:cubicBezTo>
                    <a:cubicBezTo>
                      <a:pt x="1911" y="21600"/>
                      <a:pt x="3040" y="21600"/>
                      <a:pt x="4169" y="21338"/>
                    </a:cubicBezTo>
                    <a:cubicBezTo>
                      <a:pt x="9092" y="21207"/>
                      <a:pt x="14390" y="20684"/>
                      <a:pt x="19718" y="19889"/>
                    </a:cubicBezTo>
                    <a:lnTo>
                      <a:pt x="20094" y="1462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1" name="Google Shape;997;p41"/>
              <p:cNvSpPr/>
              <p:nvPr/>
            </p:nvSpPr>
            <p:spPr bwMode="auto">
              <a:xfrm>
                <a:off x="1205472" y="643259"/>
                <a:ext cx="70106" cy="2222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9202" y="0"/>
                    </a:moveTo>
                    <a:lnTo>
                      <a:pt x="2318" y="288"/>
                    </a:lnTo>
                    <a:lnTo>
                      <a:pt x="1861" y="4054"/>
                    </a:lnTo>
                    <a:lnTo>
                      <a:pt x="948" y="6956"/>
                    </a:lnTo>
                    <a:lnTo>
                      <a:pt x="0" y="17247"/>
                    </a:lnTo>
                    <a:lnTo>
                      <a:pt x="0" y="19562"/>
                    </a:lnTo>
                    <a:cubicBezTo>
                      <a:pt x="0" y="19562"/>
                      <a:pt x="8745" y="20725"/>
                      <a:pt x="21600" y="21600"/>
                    </a:cubicBezTo>
                    <a:cubicBezTo>
                      <a:pt x="18860" y="14345"/>
                      <a:pt x="15629" y="7100"/>
                      <a:pt x="92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2" name="Google Shape;998;p41"/>
              <p:cNvSpPr/>
              <p:nvPr/>
            </p:nvSpPr>
            <p:spPr bwMode="auto">
              <a:xfrm>
                <a:off x="37619" y="1754458"/>
                <a:ext cx="122315" cy="178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2899" y="14405"/>
                      <a:pt x="16869" y="21600"/>
                      <a:pt x="16869" y="21600"/>
                    </a:cubicBezTo>
                    <a:lnTo>
                      <a:pt x="21600" y="18546"/>
                    </a:lnTo>
                    <a:cubicBezTo>
                      <a:pt x="10267" y="18174"/>
                      <a:pt x="5798" y="0"/>
                      <a:pt x="57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3" name="Google Shape;999;p41"/>
              <p:cNvSpPr/>
              <p:nvPr/>
            </p:nvSpPr>
            <p:spPr bwMode="auto">
              <a:xfrm>
                <a:off x="-1" y="1639554"/>
                <a:ext cx="138585" cy="1155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52" h="21600" fill="norm" stroke="1" extrusionOk="0">
                    <a:moveTo>
                      <a:pt x="6984" y="0"/>
                    </a:moveTo>
                    <a:cubicBezTo>
                      <a:pt x="4529" y="0"/>
                      <a:pt x="5249" y="13441"/>
                      <a:pt x="5376" y="15614"/>
                    </a:cubicBezTo>
                    <a:cubicBezTo>
                      <a:pt x="5249" y="13761"/>
                      <a:pt x="4473" y="3792"/>
                      <a:pt x="2244" y="3792"/>
                    </a:cubicBezTo>
                    <a:cubicBezTo>
                      <a:pt x="1863" y="3792"/>
                      <a:pt x="1440" y="4069"/>
                      <a:pt x="960" y="4750"/>
                    </a:cubicBezTo>
                    <a:cubicBezTo>
                      <a:pt x="-2539" y="10033"/>
                      <a:pt x="4656" y="21472"/>
                      <a:pt x="4656" y="21472"/>
                    </a:cubicBezTo>
                    <a:cubicBezTo>
                      <a:pt x="5517" y="21557"/>
                      <a:pt x="6236" y="21600"/>
                      <a:pt x="6815" y="21600"/>
                    </a:cubicBezTo>
                    <a:cubicBezTo>
                      <a:pt x="7958" y="21600"/>
                      <a:pt x="8536" y="21472"/>
                      <a:pt x="8536" y="21472"/>
                    </a:cubicBezTo>
                    <a:cubicBezTo>
                      <a:pt x="8536" y="21472"/>
                      <a:pt x="19061" y="10033"/>
                      <a:pt x="16846" y="6135"/>
                    </a:cubicBezTo>
                    <a:cubicBezTo>
                      <a:pt x="16564" y="5666"/>
                      <a:pt x="16253" y="5453"/>
                      <a:pt x="15901" y="5453"/>
                    </a:cubicBezTo>
                    <a:cubicBezTo>
                      <a:pt x="13657" y="5453"/>
                      <a:pt x="10201" y="14230"/>
                      <a:pt x="10201" y="14230"/>
                    </a:cubicBezTo>
                    <a:cubicBezTo>
                      <a:pt x="10201" y="14230"/>
                      <a:pt x="13700" y="2514"/>
                      <a:pt x="11668" y="1406"/>
                    </a:cubicBezTo>
                    <a:cubicBezTo>
                      <a:pt x="11584" y="1363"/>
                      <a:pt x="11499" y="1342"/>
                      <a:pt x="11400" y="1342"/>
                    </a:cubicBezTo>
                    <a:cubicBezTo>
                      <a:pt x="9622" y="1342"/>
                      <a:pt x="8282" y="9564"/>
                      <a:pt x="7802" y="13015"/>
                    </a:cubicBezTo>
                    <a:cubicBezTo>
                      <a:pt x="8240" y="9394"/>
                      <a:pt x="9115" y="447"/>
                      <a:pt x="7055" y="0"/>
                    </a:cubicBezTo>
                    <a:cubicBezTo>
                      <a:pt x="7041" y="0"/>
                      <a:pt x="7012" y="0"/>
                      <a:pt x="69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4" name="Google Shape;1000;p41"/>
              <p:cNvSpPr/>
              <p:nvPr/>
            </p:nvSpPr>
            <p:spPr bwMode="auto">
              <a:xfrm>
                <a:off x="446282" y="2638926"/>
                <a:ext cx="128356" cy="340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560" y="572"/>
                      <a:pt x="7290" y="949"/>
                      <a:pt x="0" y="1419"/>
                    </a:cubicBezTo>
                    <a:cubicBezTo>
                      <a:pt x="249" y="8052"/>
                      <a:pt x="1017" y="16488"/>
                      <a:pt x="3510" y="21600"/>
                    </a:cubicBezTo>
                    <a:cubicBezTo>
                      <a:pt x="8786" y="21412"/>
                      <a:pt x="14560" y="21318"/>
                      <a:pt x="19835" y="21318"/>
                    </a:cubicBezTo>
                    <a:cubicBezTo>
                      <a:pt x="20334" y="19044"/>
                      <a:pt x="20334" y="16111"/>
                      <a:pt x="20833" y="12983"/>
                    </a:cubicBezTo>
                    <a:cubicBezTo>
                      <a:pt x="21082" y="9573"/>
                      <a:pt x="21331" y="4642"/>
                      <a:pt x="21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5" name="Google Shape;1001;p41"/>
              <p:cNvSpPr/>
              <p:nvPr/>
            </p:nvSpPr>
            <p:spPr bwMode="auto">
              <a:xfrm>
                <a:off x="447105" y="2473409"/>
                <a:ext cx="133461" cy="1863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8" h="21600" fill="norm" stroke="1" extrusionOk="0">
                    <a:moveTo>
                      <a:pt x="21468" y="0"/>
                    </a:moveTo>
                    <a:lnTo>
                      <a:pt x="106" y="2074"/>
                    </a:lnTo>
                    <a:cubicBezTo>
                      <a:pt x="106" y="2074"/>
                      <a:pt x="-132" y="10714"/>
                      <a:pt x="106" y="21600"/>
                    </a:cubicBezTo>
                    <a:cubicBezTo>
                      <a:pt x="7074" y="20570"/>
                      <a:pt x="14024" y="20226"/>
                      <a:pt x="20753" y="19011"/>
                    </a:cubicBezTo>
                    <a:cubicBezTo>
                      <a:pt x="20753" y="8812"/>
                      <a:pt x="21468" y="0"/>
                      <a:pt x="21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6" name="Google Shape;1002;p41"/>
              <p:cNvSpPr/>
              <p:nvPr/>
            </p:nvSpPr>
            <p:spPr bwMode="auto">
              <a:xfrm>
                <a:off x="1356901" y="0"/>
                <a:ext cx="79837" cy="2002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205" h="21600" fill="norm" stroke="1" extrusionOk="0">
                    <a:moveTo>
                      <a:pt x="5001" y="0"/>
                    </a:moveTo>
                    <a:cubicBezTo>
                      <a:pt x="-1570" y="0"/>
                      <a:pt x="-860" y="6786"/>
                      <a:pt x="2527" y="8569"/>
                    </a:cubicBezTo>
                    <a:lnTo>
                      <a:pt x="2527" y="21600"/>
                    </a:lnTo>
                    <a:lnTo>
                      <a:pt x="8632" y="20948"/>
                    </a:lnTo>
                    <a:lnTo>
                      <a:pt x="9950" y="8729"/>
                    </a:lnTo>
                    <a:cubicBezTo>
                      <a:pt x="9950" y="8729"/>
                      <a:pt x="20030" y="3897"/>
                      <a:pt x="9159" y="688"/>
                    </a:cubicBezTo>
                    <a:cubicBezTo>
                      <a:pt x="7536" y="209"/>
                      <a:pt x="6157" y="0"/>
                      <a:pt x="50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7" name="Google Shape;1003;p41"/>
              <p:cNvSpPr/>
              <p:nvPr/>
            </p:nvSpPr>
            <p:spPr bwMode="auto">
              <a:xfrm>
                <a:off x="1194535" y="37047"/>
                <a:ext cx="79561" cy="200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3594" h="21600" fill="norm" stroke="1" extrusionOk="0">
                    <a:moveTo>
                      <a:pt x="4849" y="0"/>
                    </a:moveTo>
                    <a:cubicBezTo>
                      <a:pt x="-2903" y="0"/>
                      <a:pt x="-1" y="7442"/>
                      <a:pt x="4167" y="8903"/>
                    </a:cubicBezTo>
                    <a:lnTo>
                      <a:pt x="8238" y="21600"/>
                    </a:lnTo>
                    <a:lnTo>
                      <a:pt x="13594" y="20151"/>
                    </a:lnTo>
                    <a:lnTo>
                      <a:pt x="10789" y="8105"/>
                    </a:lnTo>
                    <a:cubicBezTo>
                      <a:pt x="10789" y="8105"/>
                      <a:pt x="18697" y="2161"/>
                      <a:pt x="7478" y="233"/>
                    </a:cubicBezTo>
                    <a:cubicBezTo>
                      <a:pt x="6485" y="74"/>
                      <a:pt x="5628" y="0"/>
                      <a:pt x="48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8" name="Google Shape;1004;p41"/>
              <p:cNvSpPr/>
              <p:nvPr/>
            </p:nvSpPr>
            <p:spPr bwMode="auto">
              <a:xfrm>
                <a:off x="1609690" y="467255"/>
                <a:ext cx="161072" cy="71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599" y="2236"/>
                      <a:pt x="7001" y="2683"/>
                      <a:pt x="0" y="4506"/>
                    </a:cubicBezTo>
                    <a:cubicBezTo>
                      <a:pt x="199" y="10353"/>
                      <a:pt x="199" y="16200"/>
                      <a:pt x="810" y="21600"/>
                    </a:cubicBezTo>
                    <a:cubicBezTo>
                      <a:pt x="2797" y="21153"/>
                      <a:pt x="5197" y="20706"/>
                      <a:pt x="7811" y="20259"/>
                    </a:cubicBezTo>
                    <a:cubicBezTo>
                      <a:pt x="16005" y="17541"/>
                      <a:pt x="20010" y="9906"/>
                      <a:pt x="21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9" name="Google Shape;1005;p41"/>
              <p:cNvSpPr/>
              <p:nvPr/>
            </p:nvSpPr>
            <p:spPr bwMode="auto">
              <a:xfrm>
                <a:off x="1609598" y="307665"/>
                <a:ext cx="164784" cy="176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2" h="21600" fill="norm" stroke="1" extrusionOk="0">
                    <a:moveTo>
                      <a:pt x="7665" y="0"/>
                    </a:moveTo>
                    <a:cubicBezTo>
                      <a:pt x="1925" y="5862"/>
                      <a:pt x="-178" y="13542"/>
                      <a:pt x="12" y="21600"/>
                    </a:cubicBezTo>
                    <a:cubicBezTo>
                      <a:pt x="6511" y="20873"/>
                      <a:pt x="13959" y="20677"/>
                      <a:pt x="20458" y="19767"/>
                    </a:cubicBezTo>
                    <a:cubicBezTo>
                      <a:pt x="21422" y="16466"/>
                      <a:pt x="21232" y="13178"/>
                      <a:pt x="20458" y="10073"/>
                    </a:cubicBezTo>
                    <a:cubicBezTo>
                      <a:pt x="19889" y="6953"/>
                      <a:pt x="14353" y="3469"/>
                      <a:pt x="76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0" name="Google Shape;1006;p41"/>
              <p:cNvSpPr/>
              <p:nvPr/>
            </p:nvSpPr>
            <p:spPr bwMode="auto">
              <a:xfrm>
                <a:off x="1129074" y="1417382"/>
                <a:ext cx="12701" cy="13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596" y="0"/>
                    </a:moveTo>
                    <a:cubicBezTo>
                      <a:pt x="5298" y="7139"/>
                      <a:pt x="5298" y="11898"/>
                      <a:pt x="0" y="21600"/>
                    </a:cubicBezTo>
                    <a:cubicBezTo>
                      <a:pt x="5298" y="19220"/>
                      <a:pt x="10596" y="11898"/>
                      <a:pt x="21600" y="9519"/>
                    </a:cubicBezTo>
                    <a:cubicBezTo>
                      <a:pt x="21600" y="9519"/>
                      <a:pt x="21600" y="4759"/>
                      <a:pt x="105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1" name="Google Shape;1007;p41"/>
              <p:cNvSpPr/>
              <p:nvPr/>
            </p:nvSpPr>
            <p:spPr bwMode="auto">
              <a:xfrm>
                <a:off x="1145854" y="987745"/>
                <a:ext cx="129724" cy="377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440" y="0"/>
                    </a:moveTo>
                    <a:cubicBezTo>
                      <a:pt x="7194" y="1285"/>
                      <a:pt x="6453" y="2733"/>
                      <a:pt x="6207" y="4103"/>
                    </a:cubicBezTo>
                    <a:cubicBezTo>
                      <a:pt x="11180" y="4951"/>
                      <a:pt x="16646" y="6746"/>
                      <a:pt x="17633" y="7855"/>
                    </a:cubicBezTo>
                    <a:cubicBezTo>
                      <a:pt x="19626" y="9649"/>
                      <a:pt x="15887" y="13830"/>
                      <a:pt x="9187" y="14854"/>
                    </a:cubicBezTo>
                    <a:cubicBezTo>
                      <a:pt x="8351" y="14998"/>
                      <a:pt x="7478" y="15063"/>
                      <a:pt x="6567" y="15063"/>
                    </a:cubicBezTo>
                    <a:cubicBezTo>
                      <a:pt x="5296" y="15063"/>
                      <a:pt x="3929" y="14933"/>
                      <a:pt x="2486" y="14685"/>
                    </a:cubicBezTo>
                    <a:cubicBezTo>
                      <a:pt x="1518" y="17431"/>
                      <a:pt x="550" y="19852"/>
                      <a:pt x="38" y="21476"/>
                    </a:cubicBezTo>
                    <a:cubicBezTo>
                      <a:pt x="361" y="21169"/>
                      <a:pt x="2752" y="19023"/>
                      <a:pt x="6207" y="18782"/>
                    </a:cubicBezTo>
                    <a:lnTo>
                      <a:pt x="9680" y="18782"/>
                    </a:lnTo>
                    <a:cubicBezTo>
                      <a:pt x="15887" y="14000"/>
                      <a:pt x="20120" y="8709"/>
                      <a:pt x="21600" y="3334"/>
                    </a:cubicBezTo>
                    <a:cubicBezTo>
                      <a:pt x="20746" y="3392"/>
                      <a:pt x="19892" y="3490"/>
                      <a:pt x="19038" y="3490"/>
                    </a:cubicBezTo>
                    <a:cubicBezTo>
                      <a:pt x="18658" y="3490"/>
                      <a:pt x="18259" y="3471"/>
                      <a:pt x="17880" y="3418"/>
                    </a:cubicBezTo>
                    <a:cubicBezTo>
                      <a:pt x="14900" y="3249"/>
                      <a:pt x="10439" y="1455"/>
                      <a:pt x="7440" y="0"/>
                    </a:cubicBezTo>
                    <a:close/>
                    <a:moveTo>
                      <a:pt x="38" y="21476"/>
                    </a:moveTo>
                    <a:cubicBezTo>
                      <a:pt x="19" y="21502"/>
                      <a:pt x="0" y="21515"/>
                      <a:pt x="0" y="21515"/>
                    </a:cubicBezTo>
                    <a:lnTo>
                      <a:pt x="0" y="21600"/>
                    </a:lnTo>
                    <a:cubicBezTo>
                      <a:pt x="19" y="21561"/>
                      <a:pt x="19" y="21522"/>
                      <a:pt x="38" y="2147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2" name="Google Shape;1008;p41"/>
              <p:cNvSpPr/>
              <p:nvPr/>
            </p:nvSpPr>
            <p:spPr bwMode="auto">
              <a:xfrm>
                <a:off x="1424794" y="483670"/>
                <a:ext cx="190938" cy="152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0917" y="0"/>
                    </a:moveTo>
                    <a:cubicBezTo>
                      <a:pt x="12651" y="1052"/>
                      <a:pt x="5571" y="3595"/>
                      <a:pt x="2025" y="12921"/>
                    </a:cubicBezTo>
                    <a:cubicBezTo>
                      <a:pt x="1341" y="14621"/>
                      <a:pt x="838" y="16305"/>
                      <a:pt x="335" y="18216"/>
                    </a:cubicBezTo>
                    <a:cubicBezTo>
                      <a:pt x="503" y="19058"/>
                      <a:pt x="671" y="19916"/>
                      <a:pt x="503" y="20969"/>
                    </a:cubicBezTo>
                    <a:cubicBezTo>
                      <a:pt x="503" y="21179"/>
                      <a:pt x="335" y="21390"/>
                      <a:pt x="0" y="21600"/>
                    </a:cubicBezTo>
                    <a:cubicBezTo>
                      <a:pt x="2192" y="21600"/>
                      <a:pt x="4217" y="21390"/>
                      <a:pt x="6409" y="21390"/>
                    </a:cubicBezTo>
                    <a:cubicBezTo>
                      <a:pt x="6409" y="19916"/>
                      <a:pt x="6409" y="18426"/>
                      <a:pt x="6577" y="17795"/>
                    </a:cubicBezTo>
                    <a:cubicBezTo>
                      <a:pt x="7080" y="10590"/>
                      <a:pt x="12315" y="9537"/>
                      <a:pt x="21600" y="8258"/>
                    </a:cubicBezTo>
                    <a:cubicBezTo>
                      <a:pt x="21084" y="5505"/>
                      <a:pt x="21084" y="2963"/>
                      <a:pt x="209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3" name="Google Shape;1009;p41"/>
              <p:cNvSpPr/>
              <p:nvPr/>
            </p:nvSpPr>
            <p:spPr bwMode="auto">
              <a:xfrm>
                <a:off x="1198063" y="849130"/>
                <a:ext cx="77515" cy="58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826" y="0"/>
                    </a:moveTo>
                    <a:cubicBezTo>
                      <a:pt x="826" y="5506"/>
                      <a:pt x="413" y="13299"/>
                      <a:pt x="0" y="21600"/>
                    </a:cubicBezTo>
                    <a:cubicBezTo>
                      <a:pt x="3113" y="20329"/>
                      <a:pt x="6480" y="19736"/>
                      <a:pt x="9339" y="19736"/>
                    </a:cubicBezTo>
                    <a:cubicBezTo>
                      <a:pt x="10324" y="19736"/>
                      <a:pt x="11213" y="19779"/>
                      <a:pt x="12039" y="19948"/>
                    </a:cubicBezTo>
                    <a:cubicBezTo>
                      <a:pt x="14548" y="19948"/>
                      <a:pt x="17884" y="20499"/>
                      <a:pt x="21600" y="21600"/>
                    </a:cubicBezTo>
                    <a:cubicBezTo>
                      <a:pt x="21187" y="14951"/>
                      <a:pt x="20361" y="8852"/>
                      <a:pt x="19122" y="2753"/>
                    </a:cubicBezTo>
                    <a:cubicBezTo>
                      <a:pt x="18296" y="2202"/>
                      <a:pt x="17439" y="1101"/>
                      <a:pt x="17026" y="551"/>
                    </a:cubicBezTo>
                    <a:cubicBezTo>
                      <a:pt x="12039" y="0"/>
                      <a:pt x="6639" y="0"/>
                      <a:pt x="8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4" name="Google Shape;1010;p41"/>
              <p:cNvSpPr/>
              <p:nvPr/>
            </p:nvSpPr>
            <p:spPr bwMode="auto">
              <a:xfrm>
                <a:off x="1057576" y="64291"/>
                <a:ext cx="614810" cy="580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600" fill="norm" stroke="1" extrusionOk="0">
                    <a:moveTo>
                      <a:pt x="15399" y="0"/>
                    </a:moveTo>
                    <a:cubicBezTo>
                      <a:pt x="13791" y="0"/>
                      <a:pt x="12639" y="4895"/>
                      <a:pt x="12639" y="4895"/>
                    </a:cubicBezTo>
                    <a:cubicBezTo>
                      <a:pt x="12383" y="4857"/>
                      <a:pt x="12124" y="4840"/>
                      <a:pt x="11861" y="4840"/>
                    </a:cubicBezTo>
                    <a:cubicBezTo>
                      <a:pt x="9368" y="4840"/>
                      <a:pt x="6639" y="6337"/>
                      <a:pt x="6639" y="6337"/>
                    </a:cubicBezTo>
                    <a:cubicBezTo>
                      <a:pt x="6639" y="6337"/>
                      <a:pt x="6611" y="6376"/>
                      <a:pt x="6536" y="6376"/>
                    </a:cubicBezTo>
                    <a:cubicBezTo>
                      <a:pt x="6376" y="6376"/>
                      <a:pt x="5997" y="6193"/>
                      <a:pt x="5175" y="5061"/>
                    </a:cubicBezTo>
                    <a:cubicBezTo>
                      <a:pt x="3995" y="3474"/>
                      <a:pt x="2527" y="2583"/>
                      <a:pt x="1458" y="2583"/>
                    </a:cubicBezTo>
                    <a:cubicBezTo>
                      <a:pt x="540" y="2583"/>
                      <a:pt x="-86" y="3237"/>
                      <a:pt x="10" y="4670"/>
                    </a:cubicBezTo>
                    <a:cubicBezTo>
                      <a:pt x="217" y="7835"/>
                      <a:pt x="5227" y="10889"/>
                      <a:pt x="5227" y="10889"/>
                    </a:cubicBezTo>
                    <a:lnTo>
                      <a:pt x="5227" y="11500"/>
                    </a:lnTo>
                    <a:cubicBezTo>
                      <a:pt x="5227" y="12051"/>
                      <a:pt x="5335" y="15441"/>
                      <a:pt x="5439" y="19547"/>
                    </a:cubicBezTo>
                    <a:cubicBezTo>
                      <a:pt x="5542" y="19547"/>
                      <a:pt x="5698" y="19602"/>
                      <a:pt x="5750" y="19657"/>
                    </a:cubicBezTo>
                    <a:cubicBezTo>
                      <a:pt x="6013" y="20103"/>
                      <a:pt x="6743" y="20879"/>
                      <a:pt x="7421" y="21600"/>
                    </a:cubicBezTo>
                    <a:cubicBezTo>
                      <a:pt x="8363" y="21545"/>
                      <a:pt x="9196" y="21545"/>
                      <a:pt x="10134" y="21490"/>
                    </a:cubicBezTo>
                    <a:cubicBezTo>
                      <a:pt x="9667" y="20934"/>
                      <a:pt x="9559" y="20103"/>
                      <a:pt x="9926" y="19767"/>
                    </a:cubicBezTo>
                    <a:cubicBezTo>
                      <a:pt x="9926" y="19767"/>
                      <a:pt x="10764" y="18567"/>
                      <a:pt x="11478" y="18567"/>
                    </a:cubicBezTo>
                    <a:cubicBezTo>
                      <a:pt x="11673" y="18567"/>
                      <a:pt x="11857" y="18656"/>
                      <a:pt x="12012" y="18881"/>
                    </a:cubicBezTo>
                    <a:cubicBezTo>
                      <a:pt x="12483" y="19547"/>
                      <a:pt x="12850" y="19933"/>
                      <a:pt x="13006" y="20378"/>
                    </a:cubicBezTo>
                    <a:cubicBezTo>
                      <a:pt x="13109" y="19878"/>
                      <a:pt x="13321" y="19492"/>
                      <a:pt x="13528" y="18991"/>
                    </a:cubicBezTo>
                    <a:cubicBezTo>
                      <a:pt x="14573" y="16548"/>
                      <a:pt x="16763" y="15882"/>
                      <a:pt x="19372" y="15606"/>
                    </a:cubicBezTo>
                    <a:cubicBezTo>
                      <a:pt x="19320" y="13163"/>
                      <a:pt x="19894" y="10779"/>
                      <a:pt x="21514" y="9167"/>
                    </a:cubicBezTo>
                    <a:cubicBezTo>
                      <a:pt x="18746" y="7559"/>
                      <a:pt x="15200" y="6227"/>
                      <a:pt x="15200" y="6227"/>
                    </a:cubicBezTo>
                    <a:cubicBezTo>
                      <a:pt x="15200" y="6227"/>
                      <a:pt x="17493" y="730"/>
                      <a:pt x="15718" y="64"/>
                    </a:cubicBezTo>
                    <a:cubicBezTo>
                      <a:pt x="15610" y="21"/>
                      <a:pt x="15507" y="0"/>
                      <a:pt x="153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5" name="Google Shape;1011;p41"/>
              <p:cNvSpPr/>
              <p:nvPr/>
            </p:nvSpPr>
            <p:spPr bwMode="auto">
              <a:xfrm>
                <a:off x="119692" y="858021"/>
                <a:ext cx="1346823" cy="2141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942" y="3510"/>
                    </a:moveTo>
                    <a:cubicBezTo>
                      <a:pt x="19264" y="3510"/>
                      <a:pt x="19662" y="3836"/>
                      <a:pt x="19662" y="3836"/>
                    </a:cubicBezTo>
                    <a:cubicBezTo>
                      <a:pt x="19902" y="3971"/>
                      <a:pt x="19686" y="4317"/>
                      <a:pt x="19448" y="4377"/>
                    </a:cubicBezTo>
                    <a:cubicBezTo>
                      <a:pt x="19388" y="4392"/>
                      <a:pt x="19284" y="4399"/>
                      <a:pt x="19163" y="4399"/>
                    </a:cubicBezTo>
                    <a:cubicBezTo>
                      <a:pt x="18797" y="4399"/>
                      <a:pt x="18264" y="4331"/>
                      <a:pt x="18227" y="4197"/>
                    </a:cubicBezTo>
                    <a:cubicBezTo>
                      <a:pt x="18156" y="4002"/>
                      <a:pt x="18348" y="3851"/>
                      <a:pt x="18706" y="3595"/>
                    </a:cubicBezTo>
                    <a:cubicBezTo>
                      <a:pt x="18772" y="3534"/>
                      <a:pt x="18854" y="3510"/>
                      <a:pt x="18942" y="3510"/>
                    </a:cubicBezTo>
                    <a:close/>
                    <a:moveTo>
                      <a:pt x="14134" y="8602"/>
                    </a:moveTo>
                    <a:cubicBezTo>
                      <a:pt x="14470" y="8602"/>
                      <a:pt x="14878" y="8934"/>
                      <a:pt x="14878" y="8934"/>
                    </a:cubicBezTo>
                    <a:cubicBezTo>
                      <a:pt x="15093" y="9040"/>
                      <a:pt x="14902" y="9416"/>
                      <a:pt x="14664" y="9476"/>
                    </a:cubicBezTo>
                    <a:cubicBezTo>
                      <a:pt x="14604" y="9491"/>
                      <a:pt x="14499" y="9499"/>
                      <a:pt x="14379" y="9499"/>
                    </a:cubicBezTo>
                    <a:cubicBezTo>
                      <a:pt x="14011" y="9499"/>
                      <a:pt x="13474" y="9431"/>
                      <a:pt x="13419" y="9295"/>
                    </a:cubicBezTo>
                    <a:cubicBezTo>
                      <a:pt x="13371" y="9100"/>
                      <a:pt x="13540" y="8949"/>
                      <a:pt x="13898" y="8679"/>
                    </a:cubicBezTo>
                    <a:cubicBezTo>
                      <a:pt x="13966" y="8624"/>
                      <a:pt x="14048" y="8602"/>
                      <a:pt x="14134" y="8602"/>
                    </a:cubicBezTo>
                    <a:close/>
                    <a:moveTo>
                      <a:pt x="16796" y="8937"/>
                    </a:moveTo>
                    <a:cubicBezTo>
                      <a:pt x="16861" y="8937"/>
                      <a:pt x="16933" y="8941"/>
                      <a:pt x="17008" y="8949"/>
                    </a:cubicBezTo>
                    <a:cubicBezTo>
                      <a:pt x="17916" y="9070"/>
                      <a:pt x="18227" y="9687"/>
                      <a:pt x="17988" y="9987"/>
                    </a:cubicBezTo>
                    <a:cubicBezTo>
                      <a:pt x="17750" y="10274"/>
                      <a:pt x="16194" y="10529"/>
                      <a:pt x="16194" y="10529"/>
                    </a:cubicBezTo>
                    <a:cubicBezTo>
                      <a:pt x="15357" y="10514"/>
                      <a:pt x="15476" y="9927"/>
                      <a:pt x="15668" y="9672"/>
                    </a:cubicBezTo>
                    <a:cubicBezTo>
                      <a:pt x="15843" y="9424"/>
                      <a:pt x="16079" y="8937"/>
                      <a:pt x="16796" y="8937"/>
                    </a:cubicBezTo>
                    <a:close/>
                    <a:moveTo>
                      <a:pt x="13002" y="10059"/>
                    </a:moveTo>
                    <a:cubicBezTo>
                      <a:pt x="13706" y="10059"/>
                      <a:pt x="13700" y="10617"/>
                      <a:pt x="13587" y="10875"/>
                    </a:cubicBezTo>
                    <a:cubicBezTo>
                      <a:pt x="13446" y="11139"/>
                      <a:pt x="13329" y="11704"/>
                      <a:pt x="12459" y="11704"/>
                    </a:cubicBezTo>
                    <a:cubicBezTo>
                      <a:pt x="12437" y="11704"/>
                      <a:pt x="12413" y="11704"/>
                      <a:pt x="12391" y="11702"/>
                    </a:cubicBezTo>
                    <a:cubicBezTo>
                      <a:pt x="11457" y="11658"/>
                      <a:pt x="11051" y="11055"/>
                      <a:pt x="11218" y="10755"/>
                    </a:cubicBezTo>
                    <a:cubicBezTo>
                      <a:pt x="11410" y="10454"/>
                      <a:pt x="12892" y="10063"/>
                      <a:pt x="12892" y="10063"/>
                    </a:cubicBezTo>
                    <a:cubicBezTo>
                      <a:pt x="12931" y="10060"/>
                      <a:pt x="12967" y="10059"/>
                      <a:pt x="13002" y="10059"/>
                    </a:cubicBezTo>
                    <a:close/>
                    <a:moveTo>
                      <a:pt x="8795" y="10278"/>
                    </a:moveTo>
                    <a:cubicBezTo>
                      <a:pt x="9346" y="10278"/>
                      <a:pt x="10291" y="10778"/>
                      <a:pt x="10430" y="11040"/>
                    </a:cubicBezTo>
                    <a:cubicBezTo>
                      <a:pt x="10620" y="11356"/>
                      <a:pt x="10262" y="12093"/>
                      <a:pt x="9640" y="12274"/>
                    </a:cubicBezTo>
                    <a:cubicBezTo>
                      <a:pt x="9558" y="12298"/>
                      <a:pt x="9475" y="12308"/>
                      <a:pt x="9391" y="12308"/>
                    </a:cubicBezTo>
                    <a:cubicBezTo>
                      <a:pt x="8839" y="12308"/>
                      <a:pt x="8252" y="11836"/>
                      <a:pt x="7773" y="11522"/>
                    </a:cubicBezTo>
                    <a:cubicBezTo>
                      <a:pt x="7247" y="11191"/>
                      <a:pt x="8516" y="10348"/>
                      <a:pt x="8516" y="10348"/>
                    </a:cubicBezTo>
                    <a:cubicBezTo>
                      <a:pt x="8585" y="10300"/>
                      <a:pt x="8682" y="10278"/>
                      <a:pt x="8795" y="10278"/>
                    </a:cubicBezTo>
                    <a:close/>
                    <a:moveTo>
                      <a:pt x="11390" y="12029"/>
                    </a:moveTo>
                    <a:cubicBezTo>
                      <a:pt x="11596" y="12029"/>
                      <a:pt x="11852" y="12412"/>
                      <a:pt x="11936" y="12545"/>
                    </a:cubicBezTo>
                    <a:cubicBezTo>
                      <a:pt x="12008" y="12696"/>
                      <a:pt x="11841" y="13282"/>
                      <a:pt x="11530" y="13297"/>
                    </a:cubicBezTo>
                    <a:cubicBezTo>
                      <a:pt x="11514" y="13298"/>
                      <a:pt x="11497" y="13298"/>
                      <a:pt x="11483" y="13298"/>
                    </a:cubicBezTo>
                    <a:cubicBezTo>
                      <a:pt x="11196" y="13298"/>
                      <a:pt x="10982" y="13165"/>
                      <a:pt x="10596" y="12951"/>
                    </a:cubicBezTo>
                    <a:cubicBezTo>
                      <a:pt x="10167" y="12711"/>
                      <a:pt x="11315" y="12048"/>
                      <a:pt x="11315" y="12048"/>
                    </a:cubicBezTo>
                    <a:cubicBezTo>
                      <a:pt x="11338" y="12035"/>
                      <a:pt x="11364" y="12029"/>
                      <a:pt x="11390" y="12029"/>
                    </a:cubicBezTo>
                    <a:close/>
                    <a:moveTo>
                      <a:pt x="3885" y="10567"/>
                    </a:moveTo>
                    <a:cubicBezTo>
                      <a:pt x="4059" y="10567"/>
                      <a:pt x="4199" y="10599"/>
                      <a:pt x="4234" y="10664"/>
                    </a:cubicBezTo>
                    <a:cubicBezTo>
                      <a:pt x="4329" y="10830"/>
                      <a:pt x="6338" y="11297"/>
                      <a:pt x="6219" y="11643"/>
                    </a:cubicBezTo>
                    <a:cubicBezTo>
                      <a:pt x="6075" y="11973"/>
                      <a:pt x="5453" y="13131"/>
                      <a:pt x="4545" y="13282"/>
                    </a:cubicBezTo>
                    <a:cubicBezTo>
                      <a:pt x="4453" y="13297"/>
                      <a:pt x="4362" y="13304"/>
                      <a:pt x="4272" y="13304"/>
                    </a:cubicBezTo>
                    <a:cubicBezTo>
                      <a:pt x="3475" y="13304"/>
                      <a:pt x="2777" y="12747"/>
                      <a:pt x="2367" y="12409"/>
                    </a:cubicBezTo>
                    <a:cubicBezTo>
                      <a:pt x="1889" y="12033"/>
                      <a:pt x="3038" y="10845"/>
                      <a:pt x="3038" y="10845"/>
                    </a:cubicBezTo>
                    <a:cubicBezTo>
                      <a:pt x="3174" y="10663"/>
                      <a:pt x="3581" y="10567"/>
                      <a:pt x="3885" y="10567"/>
                    </a:cubicBezTo>
                    <a:close/>
                    <a:moveTo>
                      <a:pt x="15838" y="10926"/>
                    </a:moveTo>
                    <a:cubicBezTo>
                      <a:pt x="16691" y="10926"/>
                      <a:pt x="17366" y="11547"/>
                      <a:pt x="17724" y="11928"/>
                    </a:cubicBezTo>
                    <a:cubicBezTo>
                      <a:pt x="18156" y="12319"/>
                      <a:pt x="16839" y="13447"/>
                      <a:pt x="16839" y="13447"/>
                    </a:cubicBezTo>
                    <a:cubicBezTo>
                      <a:pt x="16684" y="13599"/>
                      <a:pt x="16307" y="13676"/>
                      <a:pt x="16013" y="13676"/>
                    </a:cubicBezTo>
                    <a:cubicBezTo>
                      <a:pt x="15812" y="13676"/>
                      <a:pt x="15649" y="13641"/>
                      <a:pt x="15620" y="13567"/>
                    </a:cubicBezTo>
                    <a:cubicBezTo>
                      <a:pt x="15525" y="13401"/>
                      <a:pt x="13587" y="12815"/>
                      <a:pt x="13753" y="12484"/>
                    </a:cubicBezTo>
                    <a:cubicBezTo>
                      <a:pt x="13945" y="12153"/>
                      <a:pt x="14735" y="11040"/>
                      <a:pt x="15668" y="10936"/>
                    </a:cubicBezTo>
                    <a:cubicBezTo>
                      <a:pt x="15724" y="10930"/>
                      <a:pt x="15781" y="10926"/>
                      <a:pt x="15838" y="10926"/>
                    </a:cubicBezTo>
                    <a:close/>
                    <a:moveTo>
                      <a:pt x="18631" y="13043"/>
                    </a:moveTo>
                    <a:cubicBezTo>
                      <a:pt x="19218" y="13043"/>
                      <a:pt x="19973" y="13237"/>
                      <a:pt x="19973" y="13237"/>
                    </a:cubicBezTo>
                    <a:cubicBezTo>
                      <a:pt x="20547" y="13342"/>
                      <a:pt x="20070" y="14380"/>
                      <a:pt x="19686" y="14605"/>
                    </a:cubicBezTo>
                    <a:cubicBezTo>
                      <a:pt x="19487" y="14723"/>
                      <a:pt x="19048" y="14796"/>
                      <a:pt x="18604" y="14796"/>
                    </a:cubicBezTo>
                    <a:cubicBezTo>
                      <a:pt x="18196" y="14796"/>
                      <a:pt x="17786" y="14734"/>
                      <a:pt x="17558" y="14590"/>
                    </a:cubicBezTo>
                    <a:cubicBezTo>
                      <a:pt x="17055" y="14289"/>
                      <a:pt x="17653" y="13673"/>
                      <a:pt x="17988" y="13237"/>
                    </a:cubicBezTo>
                    <a:cubicBezTo>
                      <a:pt x="18084" y="13091"/>
                      <a:pt x="18337" y="13043"/>
                      <a:pt x="18631" y="13043"/>
                    </a:cubicBezTo>
                    <a:close/>
                    <a:moveTo>
                      <a:pt x="4539" y="13927"/>
                    </a:moveTo>
                    <a:cubicBezTo>
                      <a:pt x="4868" y="13927"/>
                      <a:pt x="5262" y="14259"/>
                      <a:pt x="5262" y="14259"/>
                    </a:cubicBezTo>
                    <a:cubicBezTo>
                      <a:pt x="5501" y="14380"/>
                      <a:pt x="5311" y="14741"/>
                      <a:pt x="5071" y="14800"/>
                    </a:cubicBezTo>
                    <a:cubicBezTo>
                      <a:pt x="5011" y="14815"/>
                      <a:pt x="4911" y="14823"/>
                      <a:pt x="4792" y="14823"/>
                    </a:cubicBezTo>
                    <a:cubicBezTo>
                      <a:pt x="4424" y="14823"/>
                      <a:pt x="3881" y="14752"/>
                      <a:pt x="3826" y="14605"/>
                    </a:cubicBezTo>
                    <a:cubicBezTo>
                      <a:pt x="3803" y="14425"/>
                      <a:pt x="3995" y="14289"/>
                      <a:pt x="4305" y="14004"/>
                    </a:cubicBezTo>
                    <a:cubicBezTo>
                      <a:pt x="4373" y="13949"/>
                      <a:pt x="4455" y="13927"/>
                      <a:pt x="4539" y="13927"/>
                    </a:cubicBezTo>
                    <a:close/>
                    <a:moveTo>
                      <a:pt x="12960" y="13474"/>
                    </a:moveTo>
                    <a:cubicBezTo>
                      <a:pt x="13510" y="13474"/>
                      <a:pt x="14479" y="13831"/>
                      <a:pt x="14615" y="14229"/>
                    </a:cubicBezTo>
                    <a:cubicBezTo>
                      <a:pt x="14783" y="14666"/>
                      <a:pt x="13730" y="14966"/>
                      <a:pt x="13108" y="15222"/>
                    </a:cubicBezTo>
                    <a:cubicBezTo>
                      <a:pt x="13029" y="15256"/>
                      <a:pt x="12944" y="15269"/>
                      <a:pt x="12854" y="15269"/>
                    </a:cubicBezTo>
                    <a:cubicBezTo>
                      <a:pt x="12225" y="15269"/>
                      <a:pt x="11433" y="14530"/>
                      <a:pt x="11433" y="14530"/>
                    </a:cubicBezTo>
                    <a:cubicBezTo>
                      <a:pt x="11051" y="14229"/>
                      <a:pt x="12366" y="13537"/>
                      <a:pt x="12869" y="13477"/>
                    </a:cubicBezTo>
                    <a:cubicBezTo>
                      <a:pt x="12898" y="13475"/>
                      <a:pt x="12929" y="13474"/>
                      <a:pt x="12960" y="13474"/>
                    </a:cubicBezTo>
                    <a:close/>
                    <a:moveTo>
                      <a:pt x="7574" y="12644"/>
                    </a:moveTo>
                    <a:cubicBezTo>
                      <a:pt x="8225" y="12644"/>
                      <a:pt x="9062" y="12847"/>
                      <a:pt x="9519" y="13026"/>
                    </a:cubicBezTo>
                    <a:cubicBezTo>
                      <a:pt x="10022" y="13252"/>
                      <a:pt x="10333" y="13688"/>
                      <a:pt x="10333" y="13989"/>
                    </a:cubicBezTo>
                    <a:cubicBezTo>
                      <a:pt x="10333" y="14305"/>
                      <a:pt x="10333" y="14756"/>
                      <a:pt x="9998" y="15117"/>
                    </a:cubicBezTo>
                    <a:cubicBezTo>
                      <a:pt x="9664" y="15448"/>
                      <a:pt x="8371" y="15448"/>
                      <a:pt x="7655" y="15448"/>
                    </a:cubicBezTo>
                    <a:cubicBezTo>
                      <a:pt x="6936" y="15448"/>
                      <a:pt x="6554" y="14741"/>
                      <a:pt x="6196" y="14454"/>
                    </a:cubicBezTo>
                    <a:cubicBezTo>
                      <a:pt x="5836" y="14199"/>
                      <a:pt x="6219" y="13613"/>
                      <a:pt x="6338" y="13432"/>
                    </a:cubicBezTo>
                    <a:cubicBezTo>
                      <a:pt x="6338" y="13432"/>
                      <a:pt x="6722" y="12711"/>
                      <a:pt x="7391" y="12650"/>
                    </a:cubicBezTo>
                    <a:cubicBezTo>
                      <a:pt x="7450" y="12646"/>
                      <a:pt x="7510" y="12644"/>
                      <a:pt x="7574" y="12644"/>
                    </a:cubicBezTo>
                    <a:close/>
                    <a:moveTo>
                      <a:pt x="19567" y="0"/>
                    </a:moveTo>
                    <a:cubicBezTo>
                      <a:pt x="19496" y="45"/>
                      <a:pt x="19448" y="76"/>
                      <a:pt x="19375" y="91"/>
                    </a:cubicBezTo>
                    <a:cubicBezTo>
                      <a:pt x="19317" y="106"/>
                      <a:pt x="19225" y="113"/>
                      <a:pt x="19119" y="113"/>
                    </a:cubicBezTo>
                    <a:cubicBezTo>
                      <a:pt x="19011" y="113"/>
                      <a:pt x="18885" y="106"/>
                      <a:pt x="18754" y="91"/>
                    </a:cubicBezTo>
                    <a:lnTo>
                      <a:pt x="18706" y="91"/>
                    </a:lnTo>
                    <a:cubicBezTo>
                      <a:pt x="18611" y="76"/>
                      <a:pt x="18538" y="76"/>
                      <a:pt x="18490" y="60"/>
                    </a:cubicBezTo>
                    <a:cubicBezTo>
                      <a:pt x="18466" y="60"/>
                      <a:pt x="18466" y="60"/>
                      <a:pt x="18419" y="45"/>
                    </a:cubicBezTo>
                    <a:lnTo>
                      <a:pt x="18395" y="45"/>
                    </a:lnTo>
                    <a:cubicBezTo>
                      <a:pt x="18371" y="45"/>
                      <a:pt x="18348" y="15"/>
                      <a:pt x="18298" y="15"/>
                    </a:cubicBezTo>
                    <a:cubicBezTo>
                      <a:pt x="18348" y="60"/>
                      <a:pt x="18348" y="91"/>
                      <a:pt x="18348" y="136"/>
                    </a:cubicBezTo>
                    <a:cubicBezTo>
                      <a:pt x="18395" y="271"/>
                      <a:pt x="18419" y="391"/>
                      <a:pt x="18466" y="526"/>
                    </a:cubicBezTo>
                    <a:cubicBezTo>
                      <a:pt x="18514" y="526"/>
                      <a:pt x="18538" y="541"/>
                      <a:pt x="18611" y="541"/>
                    </a:cubicBezTo>
                    <a:cubicBezTo>
                      <a:pt x="18635" y="541"/>
                      <a:pt x="18658" y="571"/>
                      <a:pt x="18706" y="571"/>
                    </a:cubicBezTo>
                    <a:cubicBezTo>
                      <a:pt x="18730" y="571"/>
                      <a:pt x="18754" y="586"/>
                      <a:pt x="18777" y="586"/>
                    </a:cubicBezTo>
                    <a:cubicBezTo>
                      <a:pt x="18849" y="601"/>
                      <a:pt x="18874" y="601"/>
                      <a:pt x="18898" y="617"/>
                    </a:cubicBezTo>
                    <a:cubicBezTo>
                      <a:pt x="18898" y="617"/>
                      <a:pt x="18945" y="617"/>
                      <a:pt x="18945" y="647"/>
                    </a:cubicBezTo>
                    <a:cubicBezTo>
                      <a:pt x="18969" y="647"/>
                      <a:pt x="18969" y="662"/>
                      <a:pt x="18993" y="662"/>
                    </a:cubicBezTo>
                    <a:cubicBezTo>
                      <a:pt x="19017" y="662"/>
                      <a:pt x="19017" y="677"/>
                      <a:pt x="19064" y="677"/>
                    </a:cubicBezTo>
                    <a:cubicBezTo>
                      <a:pt x="19088" y="692"/>
                      <a:pt x="19112" y="692"/>
                      <a:pt x="19112" y="722"/>
                    </a:cubicBezTo>
                    <a:lnTo>
                      <a:pt x="19185" y="752"/>
                    </a:lnTo>
                    <a:lnTo>
                      <a:pt x="19233" y="798"/>
                    </a:lnTo>
                    <a:cubicBezTo>
                      <a:pt x="19256" y="813"/>
                      <a:pt x="19256" y="828"/>
                      <a:pt x="19304" y="828"/>
                    </a:cubicBezTo>
                    <a:cubicBezTo>
                      <a:pt x="19304" y="843"/>
                      <a:pt x="19328" y="873"/>
                      <a:pt x="19328" y="887"/>
                    </a:cubicBezTo>
                    <a:cubicBezTo>
                      <a:pt x="19328" y="902"/>
                      <a:pt x="19351" y="917"/>
                      <a:pt x="19351" y="963"/>
                    </a:cubicBezTo>
                    <a:cubicBezTo>
                      <a:pt x="19351" y="978"/>
                      <a:pt x="19375" y="993"/>
                      <a:pt x="19375" y="1023"/>
                    </a:cubicBezTo>
                    <a:cubicBezTo>
                      <a:pt x="19375" y="1038"/>
                      <a:pt x="19375" y="1053"/>
                      <a:pt x="19423" y="1098"/>
                    </a:cubicBezTo>
                    <a:lnTo>
                      <a:pt x="19423" y="1339"/>
                    </a:lnTo>
                    <a:cubicBezTo>
                      <a:pt x="19423" y="1369"/>
                      <a:pt x="19375" y="1414"/>
                      <a:pt x="19375" y="1429"/>
                    </a:cubicBezTo>
                    <a:cubicBezTo>
                      <a:pt x="19375" y="1444"/>
                      <a:pt x="19351" y="1474"/>
                      <a:pt x="19351" y="1489"/>
                    </a:cubicBezTo>
                    <a:cubicBezTo>
                      <a:pt x="19351" y="1505"/>
                      <a:pt x="19328" y="1520"/>
                      <a:pt x="19328" y="1550"/>
                    </a:cubicBezTo>
                    <a:cubicBezTo>
                      <a:pt x="19304" y="1565"/>
                      <a:pt x="19304" y="1579"/>
                      <a:pt x="19256" y="1594"/>
                    </a:cubicBezTo>
                    <a:lnTo>
                      <a:pt x="19256" y="1624"/>
                    </a:lnTo>
                    <a:cubicBezTo>
                      <a:pt x="19233" y="1639"/>
                      <a:pt x="19233" y="1654"/>
                      <a:pt x="19209" y="1654"/>
                    </a:cubicBezTo>
                    <a:lnTo>
                      <a:pt x="19185" y="1669"/>
                    </a:lnTo>
                    <a:cubicBezTo>
                      <a:pt x="19136" y="1700"/>
                      <a:pt x="19112" y="1730"/>
                      <a:pt x="19088" y="1745"/>
                    </a:cubicBezTo>
                    <a:cubicBezTo>
                      <a:pt x="18993" y="1805"/>
                      <a:pt x="18874" y="1851"/>
                      <a:pt x="18777" y="1881"/>
                    </a:cubicBezTo>
                    <a:cubicBezTo>
                      <a:pt x="18730" y="1896"/>
                      <a:pt x="18635" y="1925"/>
                      <a:pt x="18585" y="1940"/>
                    </a:cubicBezTo>
                    <a:cubicBezTo>
                      <a:pt x="18419" y="2873"/>
                      <a:pt x="17988" y="3821"/>
                      <a:pt x="17413" y="4663"/>
                    </a:cubicBezTo>
                    <a:cubicBezTo>
                      <a:pt x="17437" y="4663"/>
                      <a:pt x="17510" y="4663"/>
                      <a:pt x="17534" y="4678"/>
                    </a:cubicBezTo>
                    <a:cubicBezTo>
                      <a:pt x="17558" y="4678"/>
                      <a:pt x="17582" y="4678"/>
                      <a:pt x="17629" y="4709"/>
                    </a:cubicBezTo>
                    <a:cubicBezTo>
                      <a:pt x="17653" y="4709"/>
                      <a:pt x="17700" y="4723"/>
                      <a:pt x="17750" y="4723"/>
                    </a:cubicBezTo>
                    <a:cubicBezTo>
                      <a:pt x="17774" y="4723"/>
                      <a:pt x="17774" y="4723"/>
                      <a:pt x="17797" y="4738"/>
                    </a:cubicBezTo>
                    <a:cubicBezTo>
                      <a:pt x="17821" y="4738"/>
                      <a:pt x="17892" y="4753"/>
                      <a:pt x="17916" y="4753"/>
                    </a:cubicBezTo>
                    <a:cubicBezTo>
                      <a:pt x="17940" y="4753"/>
                      <a:pt x="17988" y="4768"/>
                      <a:pt x="17988" y="4768"/>
                    </a:cubicBezTo>
                    <a:cubicBezTo>
                      <a:pt x="18011" y="4798"/>
                      <a:pt x="18037" y="4798"/>
                      <a:pt x="18108" y="4813"/>
                    </a:cubicBezTo>
                    <a:cubicBezTo>
                      <a:pt x="18132" y="4828"/>
                      <a:pt x="18156" y="4828"/>
                      <a:pt x="18227" y="4843"/>
                    </a:cubicBezTo>
                    <a:cubicBezTo>
                      <a:pt x="18251" y="4843"/>
                      <a:pt x="18251" y="4874"/>
                      <a:pt x="18275" y="4874"/>
                    </a:cubicBezTo>
                    <a:cubicBezTo>
                      <a:pt x="18298" y="4889"/>
                      <a:pt x="18348" y="4889"/>
                      <a:pt x="18371" y="4904"/>
                    </a:cubicBezTo>
                    <a:cubicBezTo>
                      <a:pt x="18658" y="5038"/>
                      <a:pt x="18849" y="5295"/>
                      <a:pt x="18849" y="5490"/>
                    </a:cubicBezTo>
                    <a:cubicBezTo>
                      <a:pt x="18849" y="5671"/>
                      <a:pt x="18849" y="5957"/>
                      <a:pt x="18658" y="6167"/>
                    </a:cubicBezTo>
                    <a:cubicBezTo>
                      <a:pt x="18490" y="6378"/>
                      <a:pt x="17700" y="6378"/>
                      <a:pt x="17295" y="6378"/>
                    </a:cubicBezTo>
                    <a:cubicBezTo>
                      <a:pt x="16863" y="6378"/>
                      <a:pt x="16626" y="5942"/>
                      <a:pt x="16434" y="5745"/>
                    </a:cubicBezTo>
                    <a:cubicBezTo>
                      <a:pt x="16434" y="5745"/>
                      <a:pt x="16434" y="5730"/>
                      <a:pt x="16386" y="5730"/>
                    </a:cubicBezTo>
                    <a:cubicBezTo>
                      <a:pt x="16362" y="5745"/>
                      <a:pt x="16338" y="5791"/>
                      <a:pt x="16313" y="5806"/>
                    </a:cubicBezTo>
                    <a:cubicBezTo>
                      <a:pt x="16242" y="5957"/>
                      <a:pt x="16123" y="6152"/>
                      <a:pt x="16002" y="6378"/>
                    </a:cubicBezTo>
                    <a:cubicBezTo>
                      <a:pt x="16505" y="6408"/>
                      <a:pt x="17700" y="7085"/>
                      <a:pt x="17342" y="7535"/>
                    </a:cubicBezTo>
                    <a:cubicBezTo>
                      <a:pt x="17342" y="7535"/>
                      <a:pt x="16858" y="8368"/>
                      <a:pt x="16331" y="8368"/>
                    </a:cubicBezTo>
                    <a:cubicBezTo>
                      <a:pt x="16309" y="8368"/>
                      <a:pt x="16287" y="8366"/>
                      <a:pt x="16265" y="8363"/>
                    </a:cubicBezTo>
                    <a:cubicBezTo>
                      <a:pt x="15907" y="8303"/>
                      <a:pt x="15189" y="8002"/>
                      <a:pt x="14711" y="7792"/>
                    </a:cubicBezTo>
                    <a:cubicBezTo>
                      <a:pt x="14304" y="8078"/>
                      <a:pt x="13803" y="8348"/>
                      <a:pt x="13156" y="8484"/>
                    </a:cubicBezTo>
                    <a:cubicBezTo>
                      <a:pt x="12797" y="8573"/>
                      <a:pt x="12318" y="8649"/>
                      <a:pt x="11792" y="8724"/>
                    </a:cubicBezTo>
                    <a:cubicBezTo>
                      <a:pt x="12055" y="9176"/>
                      <a:pt x="12079" y="9807"/>
                      <a:pt x="11457" y="9987"/>
                    </a:cubicBezTo>
                    <a:cubicBezTo>
                      <a:pt x="11187" y="10056"/>
                      <a:pt x="11015" y="10087"/>
                      <a:pt x="10843" y="10087"/>
                    </a:cubicBezTo>
                    <a:cubicBezTo>
                      <a:pt x="10561" y="10087"/>
                      <a:pt x="10282" y="10002"/>
                      <a:pt x="9569" y="9853"/>
                    </a:cubicBezTo>
                    <a:cubicBezTo>
                      <a:pt x="8969" y="9717"/>
                      <a:pt x="8779" y="9371"/>
                      <a:pt x="8708" y="9040"/>
                    </a:cubicBezTo>
                    <a:cubicBezTo>
                      <a:pt x="8229" y="9085"/>
                      <a:pt x="7726" y="9146"/>
                      <a:pt x="7223" y="9176"/>
                    </a:cubicBezTo>
                    <a:cubicBezTo>
                      <a:pt x="7415" y="9371"/>
                      <a:pt x="7510" y="9596"/>
                      <a:pt x="7368" y="9777"/>
                    </a:cubicBezTo>
                    <a:cubicBezTo>
                      <a:pt x="7368" y="9777"/>
                      <a:pt x="6859" y="10609"/>
                      <a:pt x="6355" y="10609"/>
                    </a:cubicBezTo>
                    <a:cubicBezTo>
                      <a:pt x="6333" y="10609"/>
                      <a:pt x="6313" y="10607"/>
                      <a:pt x="6291" y="10605"/>
                    </a:cubicBezTo>
                    <a:cubicBezTo>
                      <a:pt x="5717" y="10529"/>
                      <a:pt x="4400" y="9898"/>
                      <a:pt x="4282" y="9777"/>
                    </a:cubicBezTo>
                    <a:cubicBezTo>
                      <a:pt x="4258" y="9747"/>
                      <a:pt x="4400" y="9611"/>
                      <a:pt x="4640" y="9461"/>
                    </a:cubicBezTo>
                    <a:cubicBezTo>
                      <a:pt x="3349" y="9626"/>
                      <a:pt x="2272" y="9822"/>
                      <a:pt x="1675" y="10063"/>
                    </a:cubicBezTo>
                    <a:cubicBezTo>
                      <a:pt x="1627" y="10078"/>
                      <a:pt x="1601" y="10093"/>
                      <a:pt x="1530" y="10123"/>
                    </a:cubicBezTo>
                    <a:cubicBezTo>
                      <a:pt x="1889" y="10348"/>
                      <a:pt x="2128" y="10694"/>
                      <a:pt x="2128" y="10966"/>
                    </a:cubicBezTo>
                    <a:cubicBezTo>
                      <a:pt x="2128" y="11282"/>
                      <a:pt x="2128" y="11732"/>
                      <a:pt x="1793" y="12093"/>
                    </a:cubicBezTo>
                    <a:cubicBezTo>
                      <a:pt x="1506" y="12319"/>
                      <a:pt x="693" y="12379"/>
                      <a:pt x="0" y="12394"/>
                    </a:cubicBezTo>
                    <a:cubicBezTo>
                      <a:pt x="48" y="12620"/>
                      <a:pt x="95" y="12876"/>
                      <a:pt x="143" y="13176"/>
                    </a:cubicBezTo>
                    <a:cubicBezTo>
                      <a:pt x="143" y="13237"/>
                      <a:pt x="190" y="13297"/>
                      <a:pt x="190" y="13357"/>
                    </a:cubicBezTo>
                    <a:cubicBezTo>
                      <a:pt x="358" y="13221"/>
                      <a:pt x="550" y="13101"/>
                      <a:pt x="693" y="13072"/>
                    </a:cubicBezTo>
                    <a:cubicBezTo>
                      <a:pt x="795" y="13042"/>
                      <a:pt x="932" y="13028"/>
                      <a:pt x="1086" y="13028"/>
                    </a:cubicBezTo>
                    <a:cubicBezTo>
                      <a:pt x="1653" y="13028"/>
                      <a:pt x="2459" y="13215"/>
                      <a:pt x="2702" y="13522"/>
                    </a:cubicBezTo>
                    <a:cubicBezTo>
                      <a:pt x="2989" y="13913"/>
                      <a:pt x="2128" y="14365"/>
                      <a:pt x="1627" y="14726"/>
                    </a:cubicBezTo>
                    <a:cubicBezTo>
                      <a:pt x="1523" y="14790"/>
                      <a:pt x="1395" y="14817"/>
                      <a:pt x="1252" y="14817"/>
                    </a:cubicBezTo>
                    <a:cubicBezTo>
                      <a:pt x="1062" y="14817"/>
                      <a:pt x="850" y="14771"/>
                      <a:pt x="645" y="14711"/>
                    </a:cubicBezTo>
                    <a:cubicBezTo>
                      <a:pt x="1148" y="15944"/>
                      <a:pt x="1865" y="17012"/>
                      <a:pt x="2128" y="17598"/>
                    </a:cubicBezTo>
                    <a:cubicBezTo>
                      <a:pt x="2439" y="18246"/>
                      <a:pt x="2702" y="20547"/>
                      <a:pt x="2942" y="21600"/>
                    </a:cubicBezTo>
                    <a:cubicBezTo>
                      <a:pt x="3587" y="21554"/>
                      <a:pt x="4258" y="21479"/>
                      <a:pt x="4903" y="21420"/>
                    </a:cubicBezTo>
                    <a:cubicBezTo>
                      <a:pt x="4879" y="20426"/>
                      <a:pt x="4640" y="18396"/>
                      <a:pt x="4640" y="18396"/>
                    </a:cubicBezTo>
                    <a:lnTo>
                      <a:pt x="4497" y="16471"/>
                    </a:lnTo>
                    <a:cubicBezTo>
                      <a:pt x="4497" y="16471"/>
                      <a:pt x="11673" y="16380"/>
                      <a:pt x="13706" y="16004"/>
                    </a:cubicBezTo>
                    <a:cubicBezTo>
                      <a:pt x="13706" y="16004"/>
                      <a:pt x="13827" y="19479"/>
                      <a:pt x="14114" y="21148"/>
                    </a:cubicBezTo>
                    <a:cubicBezTo>
                      <a:pt x="14688" y="21042"/>
                      <a:pt x="15285" y="20953"/>
                      <a:pt x="15883" y="20893"/>
                    </a:cubicBezTo>
                    <a:cubicBezTo>
                      <a:pt x="16002" y="19554"/>
                      <a:pt x="16218" y="15734"/>
                      <a:pt x="16218" y="15734"/>
                    </a:cubicBezTo>
                    <a:cubicBezTo>
                      <a:pt x="16218" y="15734"/>
                      <a:pt x="17558" y="15643"/>
                      <a:pt x="18132" y="15538"/>
                    </a:cubicBezTo>
                    <a:lnTo>
                      <a:pt x="18132" y="20802"/>
                    </a:lnTo>
                    <a:cubicBezTo>
                      <a:pt x="18706" y="20817"/>
                      <a:pt x="19256" y="20847"/>
                      <a:pt x="19830" y="20923"/>
                    </a:cubicBezTo>
                    <a:cubicBezTo>
                      <a:pt x="19830" y="20847"/>
                      <a:pt x="19854" y="20757"/>
                      <a:pt x="19854" y="20682"/>
                    </a:cubicBezTo>
                    <a:cubicBezTo>
                      <a:pt x="19925" y="20021"/>
                      <a:pt x="20452" y="15012"/>
                      <a:pt x="20452" y="15012"/>
                    </a:cubicBezTo>
                    <a:lnTo>
                      <a:pt x="20786" y="11567"/>
                    </a:lnTo>
                    <a:cubicBezTo>
                      <a:pt x="20668" y="11853"/>
                      <a:pt x="20381" y="12153"/>
                      <a:pt x="20022" y="12244"/>
                    </a:cubicBezTo>
                    <a:cubicBezTo>
                      <a:pt x="19942" y="12265"/>
                      <a:pt x="19860" y="12274"/>
                      <a:pt x="19779" y="12274"/>
                    </a:cubicBezTo>
                    <a:cubicBezTo>
                      <a:pt x="19211" y="12274"/>
                      <a:pt x="18637" y="11808"/>
                      <a:pt x="18156" y="11492"/>
                    </a:cubicBezTo>
                    <a:cubicBezTo>
                      <a:pt x="17629" y="11146"/>
                      <a:pt x="18898" y="10303"/>
                      <a:pt x="18898" y="10303"/>
                    </a:cubicBezTo>
                    <a:cubicBezTo>
                      <a:pt x="18967" y="10255"/>
                      <a:pt x="19062" y="10233"/>
                      <a:pt x="19176" y="10233"/>
                    </a:cubicBezTo>
                    <a:cubicBezTo>
                      <a:pt x="19726" y="10233"/>
                      <a:pt x="20671" y="10733"/>
                      <a:pt x="20810" y="10995"/>
                    </a:cubicBezTo>
                    <a:lnTo>
                      <a:pt x="20810" y="11025"/>
                    </a:lnTo>
                    <a:lnTo>
                      <a:pt x="20978" y="9386"/>
                    </a:lnTo>
                    <a:cubicBezTo>
                      <a:pt x="20452" y="9461"/>
                      <a:pt x="19807" y="9461"/>
                      <a:pt x="19351" y="9461"/>
                    </a:cubicBezTo>
                    <a:cubicBezTo>
                      <a:pt x="18635" y="9461"/>
                      <a:pt x="18251" y="8739"/>
                      <a:pt x="17892" y="8469"/>
                    </a:cubicBezTo>
                    <a:cubicBezTo>
                      <a:pt x="17534" y="8182"/>
                      <a:pt x="17916" y="7596"/>
                      <a:pt x="18037" y="7431"/>
                    </a:cubicBezTo>
                    <a:cubicBezTo>
                      <a:pt x="18037" y="7431"/>
                      <a:pt x="18419" y="6709"/>
                      <a:pt x="19088" y="6664"/>
                    </a:cubicBezTo>
                    <a:cubicBezTo>
                      <a:pt x="19161" y="6655"/>
                      <a:pt x="19240" y="6651"/>
                      <a:pt x="19318" y="6651"/>
                    </a:cubicBezTo>
                    <a:cubicBezTo>
                      <a:pt x="19525" y="6651"/>
                      <a:pt x="19750" y="6677"/>
                      <a:pt x="19973" y="6709"/>
                    </a:cubicBezTo>
                    <a:cubicBezTo>
                      <a:pt x="20428" y="6783"/>
                      <a:pt x="20883" y="6919"/>
                      <a:pt x="21170" y="7040"/>
                    </a:cubicBezTo>
                    <a:lnTo>
                      <a:pt x="21265" y="6002"/>
                    </a:lnTo>
                    <a:cubicBezTo>
                      <a:pt x="21242" y="6017"/>
                      <a:pt x="21170" y="6017"/>
                      <a:pt x="21147" y="6017"/>
                    </a:cubicBezTo>
                    <a:cubicBezTo>
                      <a:pt x="20909" y="6066"/>
                      <a:pt x="20541" y="6167"/>
                      <a:pt x="20179" y="6167"/>
                    </a:cubicBezTo>
                    <a:cubicBezTo>
                      <a:pt x="20103" y="6167"/>
                      <a:pt x="20026" y="6163"/>
                      <a:pt x="19949" y="6152"/>
                    </a:cubicBezTo>
                    <a:cubicBezTo>
                      <a:pt x="19735" y="6106"/>
                      <a:pt x="19567" y="6032"/>
                      <a:pt x="19423" y="5866"/>
                    </a:cubicBezTo>
                    <a:cubicBezTo>
                      <a:pt x="18969" y="5384"/>
                      <a:pt x="19472" y="4828"/>
                      <a:pt x="19949" y="4738"/>
                    </a:cubicBezTo>
                    <a:lnTo>
                      <a:pt x="19973" y="4738"/>
                    </a:lnTo>
                    <a:cubicBezTo>
                      <a:pt x="20013" y="4730"/>
                      <a:pt x="20057" y="4727"/>
                      <a:pt x="20106" y="4727"/>
                    </a:cubicBezTo>
                    <a:cubicBezTo>
                      <a:pt x="20439" y="4727"/>
                      <a:pt x="20964" y="4895"/>
                      <a:pt x="21361" y="5038"/>
                    </a:cubicBezTo>
                    <a:lnTo>
                      <a:pt x="21481" y="3730"/>
                    </a:lnTo>
                    <a:cubicBezTo>
                      <a:pt x="21357" y="3760"/>
                      <a:pt x="21242" y="3783"/>
                      <a:pt x="21125" y="3783"/>
                    </a:cubicBezTo>
                    <a:cubicBezTo>
                      <a:pt x="21061" y="3783"/>
                      <a:pt x="20997" y="3776"/>
                      <a:pt x="20931" y="3760"/>
                    </a:cubicBezTo>
                    <a:cubicBezTo>
                      <a:pt x="20404" y="3671"/>
                      <a:pt x="20284" y="3610"/>
                      <a:pt x="20022" y="3369"/>
                    </a:cubicBezTo>
                    <a:cubicBezTo>
                      <a:pt x="19902" y="3280"/>
                      <a:pt x="19783" y="3129"/>
                      <a:pt x="19567" y="2949"/>
                    </a:cubicBezTo>
                    <a:cubicBezTo>
                      <a:pt x="18969" y="2392"/>
                      <a:pt x="19973" y="1700"/>
                      <a:pt x="20189" y="1579"/>
                    </a:cubicBezTo>
                    <a:lnTo>
                      <a:pt x="20212" y="1565"/>
                    </a:lnTo>
                    <a:cubicBezTo>
                      <a:pt x="20547" y="1565"/>
                      <a:pt x="21097" y="1715"/>
                      <a:pt x="21576" y="1896"/>
                    </a:cubicBezTo>
                    <a:cubicBezTo>
                      <a:pt x="21576" y="1715"/>
                      <a:pt x="21600" y="1520"/>
                      <a:pt x="21600" y="1324"/>
                    </a:cubicBezTo>
                    <a:cubicBezTo>
                      <a:pt x="21170" y="1174"/>
                      <a:pt x="20620" y="947"/>
                      <a:pt x="20309" y="767"/>
                    </a:cubicBezTo>
                    <a:cubicBezTo>
                      <a:pt x="20165" y="692"/>
                      <a:pt x="20046" y="617"/>
                      <a:pt x="20022" y="601"/>
                    </a:cubicBezTo>
                    <a:cubicBezTo>
                      <a:pt x="19949" y="541"/>
                      <a:pt x="20189" y="391"/>
                      <a:pt x="20499" y="210"/>
                    </a:cubicBezTo>
                    <a:lnTo>
                      <a:pt x="20523" y="195"/>
                    </a:lnTo>
                    <a:lnTo>
                      <a:pt x="20739" y="60"/>
                    </a:lnTo>
                    <a:lnTo>
                      <a:pt x="20786" y="15"/>
                    </a:lnTo>
                    <a:lnTo>
                      <a:pt x="20452" y="15"/>
                    </a:lnTo>
                    <a:cubicBezTo>
                      <a:pt x="20165" y="15"/>
                      <a:pt x="19854" y="0"/>
                      <a:pt x="195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6" name="Google Shape;1012;p41"/>
              <p:cNvSpPr/>
              <p:nvPr/>
            </p:nvSpPr>
            <p:spPr bwMode="auto">
              <a:xfrm>
                <a:off x="1365062" y="801367"/>
                <a:ext cx="111941" cy="9366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314" y="0"/>
                    </a:moveTo>
                    <a:cubicBezTo>
                      <a:pt x="15265" y="103"/>
                      <a:pt x="11240" y="618"/>
                      <a:pt x="8644" y="1306"/>
                    </a:cubicBezTo>
                    <a:cubicBezTo>
                      <a:pt x="8358" y="1443"/>
                      <a:pt x="7787" y="1548"/>
                      <a:pt x="7215" y="1719"/>
                    </a:cubicBezTo>
                    <a:lnTo>
                      <a:pt x="7215" y="1788"/>
                    </a:lnTo>
                    <a:cubicBezTo>
                      <a:pt x="6335" y="2166"/>
                      <a:pt x="5477" y="2647"/>
                      <a:pt x="4905" y="3060"/>
                    </a:cubicBezTo>
                    <a:cubicBezTo>
                      <a:pt x="4047" y="3680"/>
                      <a:pt x="3739" y="4298"/>
                      <a:pt x="3453" y="4918"/>
                    </a:cubicBezTo>
                    <a:cubicBezTo>
                      <a:pt x="2881" y="5573"/>
                      <a:pt x="2881" y="6122"/>
                      <a:pt x="2596" y="6535"/>
                    </a:cubicBezTo>
                    <a:cubicBezTo>
                      <a:pt x="1738" y="7360"/>
                      <a:pt x="1452" y="8220"/>
                      <a:pt x="1166" y="9045"/>
                    </a:cubicBezTo>
                    <a:cubicBezTo>
                      <a:pt x="880" y="10113"/>
                      <a:pt x="286" y="11143"/>
                      <a:pt x="0" y="12210"/>
                    </a:cubicBezTo>
                    <a:cubicBezTo>
                      <a:pt x="0" y="13312"/>
                      <a:pt x="0" y="14376"/>
                      <a:pt x="594" y="15444"/>
                    </a:cubicBezTo>
                    <a:cubicBezTo>
                      <a:pt x="594" y="15890"/>
                      <a:pt x="880" y="16303"/>
                      <a:pt x="880" y="16750"/>
                    </a:cubicBezTo>
                    <a:lnTo>
                      <a:pt x="880" y="16784"/>
                    </a:lnTo>
                    <a:cubicBezTo>
                      <a:pt x="1452" y="18503"/>
                      <a:pt x="3453" y="20396"/>
                      <a:pt x="13527" y="21600"/>
                    </a:cubicBezTo>
                    <a:lnTo>
                      <a:pt x="15265" y="17507"/>
                    </a:lnTo>
                    <a:lnTo>
                      <a:pt x="16409" y="15133"/>
                    </a:lnTo>
                    <a:lnTo>
                      <a:pt x="17267" y="12899"/>
                    </a:lnTo>
                    <a:lnTo>
                      <a:pt x="18719" y="9905"/>
                    </a:lnTo>
                    <a:lnTo>
                      <a:pt x="19290" y="9287"/>
                    </a:lnTo>
                    <a:cubicBezTo>
                      <a:pt x="19290" y="9287"/>
                      <a:pt x="19576" y="7739"/>
                      <a:pt x="20148" y="5675"/>
                    </a:cubicBezTo>
                    <a:cubicBezTo>
                      <a:pt x="20148" y="5263"/>
                      <a:pt x="20434" y="4816"/>
                      <a:pt x="20434" y="4369"/>
                    </a:cubicBezTo>
                    <a:cubicBezTo>
                      <a:pt x="21028" y="3404"/>
                      <a:pt x="21028" y="2374"/>
                      <a:pt x="21314" y="1375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7" name="Google Shape;1013;p41"/>
              <p:cNvSpPr/>
              <p:nvPr/>
            </p:nvSpPr>
            <p:spPr bwMode="auto">
              <a:xfrm>
                <a:off x="257584" y="1905840"/>
                <a:ext cx="248747" cy="2714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5" h="21600" fill="norm" stroke="1" extrusionOk="0">
                    <a:moveTo>
                      <a:pt x="7866" y="0"/>
                    </a:moveTo>
                    <a:cubicBezTo>
                      <a:pt x="6428" y="0"/>
                      <a:pt x="4511" y="762"/>
                      <a:pt x="3775" y="2195"/>
                    </a:cubicBezTo>
                    <a:cubicBezTo>
                      <a:pt x="3775" y="2195"/>
                      <a:pt x="-1683" y="11576"/>
                      <a:pt x="527" y="14542"/>
                    </a:cubicBezTo>
                    <a:cubicBezTo>
                      <a:pt x="2408" y="17209"/>
                      <a:pt x="6064" y="21600"/>
                      <a:pt x="9907" y="21600"/>
                    </a:cubicBezTo>
                    <a:cubicBezTo>
                      <a:pt x="10342" y="21600"/>
                      <a:pt x="10776" y="21546"/>
                      <a:pt x="11211" y="21428"/>
                    </a:cubicBezTo>
                    <a:cubicBezTo>
                      <a:pt x="15737" y="20239"/>
                      <a:pt x="18754" y="11095"/>
                      <a:pt x="19340" y="8491"/>
                    </a:cubicBezTo>
                    <a:cubicBezTo>
                      <a:pt x="19917" y="5761"/>
                      <a:pt x="10164" y="2077"/>
                      <a:pt x="9587" y="771"/>
                    </a:cubicBezTo>
                    <a:cubicBezTo>
                      <a:pt x="9374" y="254"/>
                      <a:pt x="8700" y="0"/>
                      <a:pt x="78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8" name="Google Shape;1014;p41"/>
              <p:cNvSpPr/>
              <p:nvPr/>
            </p:nvSpPr>
            <p:spPr bwMode="auto">
              <a:xfrm>
                <a:off x="976628" y="1941520"/>
                <a:ext cx="254207" cy="271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92" h="21600" fill="norm" stroke="1" extrusionOk="0">
                    <a:moveTo>
                      <a:pt x="9961" y="0"/>
                    </a:moveTo>
                    <a:cubicBezTo>
                      <a:pt x="9692" y="0"/>
                      <a:pt x="9422" y="27"/>
                      <a:pt x="9153" y="73"/>
                    </a:cubicBezTo>
                    <a:cubicBezTo>
                      <a:pt x="4831" y="899"/>
                      <a:pt x="961" y="9688"/>
                      <a:pt x="48" y="12303"/>
                    </a:cubicBezTo>
                    <a:cubicBezTo>
                      <a:pt x="-743" y="14918"/>
                      <a:pt x="8474" y="19430"/>
                      <a:pt x="8927" y="20737"/>
                    </a:cubicBezTo>
                    <a:cubicBezTo>
                      <a:pt x="9109" y="21319"/>
                      <a:pt x="9874" y="21600"/>
                      <a:pt x="10814" y="21600"/>
                    </a:cubicBezTo>
                    <a:cubicBezTo>
                      <a:pt x="12179" y="21600"/>
                      <a:pt x="13918" y="20992"/>
                      <a:pt x="14727" y="19793"/>
                    </a:cubicBezTo>
                    <a:cubicBezTo>
                      <a:pt x="14727" y="19793"/>
                      <a:pt x="14727" y="19793"/>
                      <a:pt x="14727" y="19793"/>
                    </a:cubicBezTo>
                    <a:cubicBezTo>
                      <a:pt x="14814" y="19793"/>
                      <a:pt x="20857" y="10977"/>
                      <a:pt x="19057" y="7908"/>
                    </a:cubicBezTo>
                    <a:cubicBezTo>
                      <a:pt x="17127" y="4903"/>
                      <a:pt x="14005" y="0"/>
                      <a:pt x="99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9" name="Google Shape;1015;p41"/>
              <p:cNvSpPr/>
              <p:nvPr/>
            </p:nvSpPr>
            <p:spPr bwMode="auto">
              <a:xfrm>
                <a:off x="383135" y="1764945"/>
                <a:ext cx="196781" cy="142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7" h="21600" fill="norm" stroke="1" extrusionOk="0">
                    <a:moveTo>
                      <a:pt x="19297" y="0"/>
                    </a:moveTo>
                    <a:cubicBezTo>
                      <a:pt x="13463" y="1127"/>
                      <a:pt x="7629" y="2479"/>
                      <a:pt x="2422" y="4074"/>
                    </a:cubicBezTo>
                    <a:cubicBezTo>
                      <a:pt x="686" y="6345"/>
                      <a:pt x="-254" y="8390"/>
                      <a:pt x="59" y="9066"/>
                    </a:cubicBezTo>
                    <a:cubicBezTo>
                      <a:pt x="686" y="10661"/>
                      <a:pt x="9365" y="20404"/>
                      <a:pt x="13150" y="21548"/>
                    </a:cubicBezTo>
                    <a:cubicBezTo>
                      <a:pt x="13294" y="21583"/>
                      <a:pt x="13451" y="21600"/>
                      <a:pt x="13596" y="21600"/>
                    </a:cubicBezTo>
                    <a:cubicBezTo>
                      <a:pt x="17188" y="21600"/>
                      <a:pt x="20249" y="9066"/>
                      <a:pt x="20249" y="9066"/>
                    </a:cubicBezTo>
                    <a:cubicBezTo>
                      <a:pt x="21346" y="6119"/>
                      <a:pt x="20719" y="2947"/>
                      <a:pt x="19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0" name="Google Shape;1016;p41"/>
              <p:cNvSpPr/>
              <p:nvPr/>
            </p:nvSpPr>
            <p:spPr bwMode="auto">
              <a:xfrm>
                <a:off x="1208550" y="589569"/>
                <a:ext cx="56655" cy="581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0" y="7200"/>
                      <a:pt x="1130" y="14400"/>
                      <a:pt x="1130" y="21600"/>
                    </a:cubicBezTo>
                    <a:cubicBezTo>
                      <a:pt x="7953" y="21600"/>
                      <a:pt x="15342" y="21049"/>
                      <a:pt x="21600" y="21049"/>
                    </a:cubicBezTo>
                    <a:cubicBezTo>
                      <a:pt x="14212" y="13299"/>
                      <a:pt x="6823" y="5548"/>
                      <a:pt x="3955" y="1652"/>
                    </a:cubicBezTo>
                    <a:cubicBezTo>
                      <a:pt x="2825" y="0"/>
                      <a:pt x="1695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1" name="Google Shape;1017;p41"/>
              <p:cNvSpPr/>
              <p:nvPr/>
            </p:nvSpPr>
            <p:spPr bwMode="auto">
              <a:xfrm>
                <a:off x="1370723" y="858021"/>
                <a:ext cx="103315" cy="1313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3" h="21600" fill="norm" stroke="1" extrusionOk="0">
                    <a:moveTo>
                      <a:pt x="10122" y="0"/>
                    </a:moveTo>
                    <a:lnTo>
                      <a:pt x="9192" y="731"/>
                    </a:lnTo>
                    <a:lnTo>
                      <a:pt x="6471" y="2700"/>
                    </a:lnTo>
                    <a:lnTo>
                      <a:pt x="6146" y="3188"/>
                    </a:lnTo>
                    <a:cubicBezTo>
                      <a:pt x="2496" y="6375"/>
                      <a:pt x="-527" y="8831"/>
                      <a:pt x="78" y="9806"/>
                    </a:cubicBezTo>
                    <a:cubicBezTo>
                      <a:pt x="380" y="10556"/>
                      <a:pt x="1891" y="11288"/>
                      <a:pt x="4030" y="12506"/>
                    </a:cubicBezTo>
                    <a:cubicBezTo>
                      <a:pt x="7983" y="15450"/>
                      <a:pt x="14981" y="19387"/>
                      <a:pt x="20143" y="21600"/>
                    </a:cubicBezTo>
                    <a:cubicBezTo>
                      <a:pt x="20445" y="14719"/>
                      <a:pt x="20445" y="7369"/>
                      <a:pt x="21073" y="244"/>
                    </a:cubicBezTo>
                    <a:cubicBezTo>
                      <a:pt x="17097" y="244"/>
                      <a:pt x="13447" y="0"/>
                      <a:pt x="10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2" name="Google Shape;1018;p41"/>
              <p:cNvSpPr/>
              <p:nvPr/>
            </p:nvSpPr>
            <p:spPr bwMode="auto">
              <a:xfrm>
                <a:off x="1032545" y="1486006"/>
                <a:ext cx="169693" cy="1989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1" h="21600" fill="norm" stroke="1" extrusionOk="0">
                    <a:moveTo>
                      <a:pt x="9424" y="0"/>
                    </a:moveTo>
                    <a:cubicBezTo>
                      <a:pt x="7366" y="4852"/>
                      <a:pt x="4456" y="10521"/>
                      <a:pt x="0" y="15225"/>
                    </a:cubicBezTo>
                    <a:cubicBezTo>
                      <a:pt x="3421" y="17651"/>
                      <a:pt x="8572" y="20894"/>
                      <a:pt x="11141" y="21538"/>
                    </a:cubicBezTo>
                    <a:cubicBezTo>
                      <a:pt x="11324" y="21588"/>
                      <a:pt x="11508" y="21600"/>
                      <a:pt x="11691" y="21600"/>
                    </a:cubicBezTo>
                    <a:cubicBezTo>
                      <a:pt x="15453" y="21600"/>
                      <a:pt x="19031" y="12626"/>
                      <a:pt x="19031" y="12626"/>
                    </a:cubicBezTo>
                    <a:cubicBezTo>
                      <a:pt x="21600" y="7774"/>
                      <a:pt x="13199" y="483"/>
                      <a:pt x="9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3" name="Google Shape;1019;p41"/>
              <p:cNvSpPr/>
              <p:nvPr/>
            </p:nvSpPr>
            <p:spPr bwMode="auto">
              <a:xfrm>
                <a:off x="596412" y="1877228"/>
                <a:ext cx="178149" cy="201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68" h="21600" fill="norm" stroke="1" extrusionOk="0">
                    <a:moveTo>
                      <a:pt x="7300" y="0"/>
                    </a:moveTo>
                    <a:cubicBezTo>
                      <a:pt x="6579" y="0"/>
                      <a:pt x="5975" y="233"/>
                      <a:pt x="5533" y="747"/>
                    </a:cubicBezTo>
                    <a:cubicBezTo>
                      <a:pt x="5533" y="747"/>
                      <a:pt x="-2535" y="9558"/>
                      <a:pt x="813" y="13241"/>
                    </a:cubicBezTo>
                    <a:cubicBezTo>
                      <a:pt x="3871" y="16448"/>
                      <a:pt x="7381" y="21600"/>
                      <a:pt x="11043" y="21600"/>
                    </a:cubicBezTo>
                    <a:cubicBezTo>
                      <a:pt x="11590" y="21600"/>
                      <a:pt x="12136" y="21490"/>
                      <a:pt x="12683" y="21245"/>
                    </a:cubicBezTo>
                    <a:cubicBezTo>
                      <a:pt x="16635" y="19483"/>
                      <a:pt x="19065" y="11479"/>
                      <a:pt x="17856" y="8114"/>
                    </a:cubicBezTo>
                    <a:cubicBezTo>
                      <a:pt x="16717" y="5324"/>
                      <a:pt x="10764" y="0"/>
                      <a:pt x="7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4" name="Google Shape;1020;p41"/>
              <p:cNvSpPr/>
              <p:nvPr/>
            </p:nvSpPr>
            <p:spPr bwMode="auto">
              <a:xfrm>
                <a:off x="1413939" y="1954287"/>
                <a:ext cx="12701" cy="522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33" h="21600" fill="norm" stroke="1" extrusionOk="0">
                    <a:moveTo>
                      <a:pt x="13091" y="0"/>
                    </a:moveTo>
                    <a:lnTo>
                      <a:pt x="0" y="21600"/>
                    </a:lnTo>
                    <a:cubicBezTo>
                      <a:pt x="17345" y="14196"/>
                      <a:pt x="21600" y="5565"/>
                      <a:pt x="130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5" name="Google Shape;1021;p41"/>
              <p:cNvSpPr/>
              <p:nvPr/>
            </p:nvSpPr>
            <p:spPr bwMode="auto">
              <a:xfrm>
                <a:off x="1245372" y="1877342"/>
                <a:ext cx="176459" cy="2010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3" h="21600" fill="norm" stroke="1" extrusionOk="0">
                    <a:moveTo>
                      <a:pt x="7762" y="0"/>
                    </a:moveTo>
                    <a:cubicBezTo>
                      <a:pt x="7017" y="0"/>
                      <a:pt x="6393" y="220"/>
                      <a:pt x="5965" y="735"/>
                    </a:cubicBezTo>
                    <a:cubicBezTo>
                      <a:pt x="5965" y="735"/>
                      <a:pt x="-2677" y="9551"/>
                      <a:pt x="844" y="13237"/>
                    </a:cubicBezTo>
                    <a:cubicBezTo>
                      <a:pt x="4046" y="16445"/>
                      <a:pt x="7738" y="21600"/>
                      <a:pt x="11601" y="21600"/>
                    </a:cubicBezTo>
                    <a:cubicBezTo>
                      <a:pt x="12175" y="21600"/>
                      <a:pt x="12750" y="21490"/>
                      <a:pt x="13324" y="21245"/>
                    </a:cubicBezTo>
                    <a:cubicBezTo>
                      <a:pt x="15720" y="20290"/>
                      <a:pt x="17639" y="17082"/>
                      <a:pt x="18434" y="14033"/>
                    </a:cubicBezTo>
                    <a:lnTo>
                      <a:pt x="18923" y="8424"/>
                    </a:lnTo>
                    <a:lnTo>
                      <a:pt x="18923" y="8265"/>
                    </a:lnTo>
                    <a:cubicBezTo>
                      <a:pt x="17725" y="5339"/>
                      <a:pt x="11356" y="0"/>
                      <a:pt x="77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6" name="Google Shape;1022;p41"/>
              <p:cNvSpPr/>
              <p:nvPr/>
            </p:nvSpPr>
            <p:spPr bwMode="auto">
              <a:xfrm>
                <a:off x="1160787" y="1059446"/>
                <a:ext cx="94730" cy="191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4622" y="0"/>
                    </a:moveTo>
                    <a:cubicBezTo>
                      <a:pt x="3089" y="6908"/>
                      <a:pt x="1533" y="14331"/>
                      <a:pt x="0" y="20737"/>
                    </a:cubicBezTo>
                    <a:cubicBezTo>
                      <a:pt x="1556" y="21265"/>
                      <a:pt x="3490" y="21600"/>
                      <a:pt x="5329" y="21600"/>
                    </a:cubicBezTo>
                    <a:cubicBezTo>
                      <a:pt x="6390" y="21600"/>
                      <a:pt x="7428" y="21484"/>
                      <a:pt x="8324" y="21239"/>
                    </a:cubicBezTo>
                    <a:cubicBezTo>
                      <a:pt x="16648" y="19383"/>
                      <a:pt x="21600" y="10955"/>
                      <a:pt x="18817" y="7411"/>
                    </a:cubicBezTo>
                    <a:cubicBezTo>
                      <a:pt x="17285" y="5220"/>
                      <a:pt x="10800" y="1675"/>
                      <a:pt x="4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7" name="Google Shape;1023;p41"/>
              <p:cNvSpPr/>
              <p:nvPr/>
            </p:nvSpPr>
            <p:spPr bwMode="auto">
              <a:xfrm>
                <a:off x="1203295" y="2151380"/>
                <a:ext cx="178356" cy="1738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5" h="21600" fill="norm" stroke="1" extrusionOk="0">
                    <a:moveTo>
                      <a:pt x="7801" y="0"/>
                    </a:moveTo>
                    <a:cubicBezTo>
                      <a:pt x="5968" y="0"/>
                      <a:pt x="4397" y="595"/>
                      <a:pt x="3793" y="2394"/>
                    </a:cubicBezTo>
                    <a:cubicBezTo>
                      <a:pt x="1857" y="7762"/>
                      <a:pt x="-1866" y="15354"/>
                      <a:pt x="1117" y="19065"/>
                    </a:cubicBezTo>
                    <a:cubicBezTo>
                      <a:pt x="2541" y="20835"/>
                      <a:pt x="5057" y="21600"/>
                      <a:pt x="7573" y="21600"/>
                    </a:cubicBezTo>
                    <a:cubicBezTo>
                      <a:pt x="10317" y="21600"/>
                      <a:pt x="13050" y="20708"/>
                      <a:pt x="14371" y="19249"/>
                    </a:cubicBezTo>
                    <a:cubicBezTo>
                      <a:pt x="16762" y="16473"/>
                      <a:pt x="19734" y="3683"/>
                      <a:pt x="16159" y="2394"/>
                    </a:cubicBezTo>
                    <a:cubicBezTo>
                      <a:pt x="16159" y="2394"/>
                      <a:pt x="11456" y="0"/>
                      <a:pt x="7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8" name="Google Shape;1024;p41"/>
              <p:cNvSpPr/>
              <p:nvPr/>
            </p:nvSpPr>
            <p:spPr bwMode="auto">
              <a:xfrm>
                <a:off x="826782" y="2194127"/>
                <a:ext cx="203806" cy="178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1" h="21600" fill="norm" stroke="1" extrusionOk="0">
                    <a:moveTo>
                      <a:pt x="9377" y="0"/>
                    </a:moveTo>
                    <a:cubicBezTo>
                      <a:pt x="9197" y="0"/>
                      <a:pt x="9017" y="14"/>
                      <a:pt x="8848" y="41"/>
                    </a:cubicBezTo>
                    <a:cubicBezTo>
                      <a:pt x="5663" y="761"/>
                      <a:pt x="-1809" y="9085"/>
                      <a:pt x="403" y="12708"/>
                    </a:cubicBezTo>
                    <a:cubicBezTo>
                      <a:pt x="403" y="12708"/>
                      <a:pt x="4985" y="21600"/>
                      <a:pt x="8626" y="21600"/>
                    </a:cubicBezTo>
                    <a:cubicBezTo>
                      <a:pt x="9144" y="21600"/>
                      <a:pt x="9631" y="21434"/>
                      <a:pt x="10097" y="21033"/>
                    </a:cubicBezTo>
                    <a:cubicBezTo>
                      <a:pt x="13695" y="17949"/>
                      <a:pt x="19791" y="14340"/>
                      <a:pt x="18817" y="9085"/>
                    </a:cubicBezTo>
                    <a:cubicBezTo>
                      <a:pt x="18172" y="4301"/>
                      <a:pt x="12563" y="0"/>
                      <a:pt x="9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9" name="Google Shape;1025;p41"/>
              <p:cNvSpPr/>
              <p:nvPr/>
            </p:nvSpPr>
            <p:spPr bwMode="auto">
              <a:xfrm>
                <a:off x="133144" y="2149784"/>
                <a:ext cx="160577" cy="1778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7" h="21600" fill="norm" stroke="1" extrusionOk="0">
                    <a:moveTo>
                      <a:pt x="6981" y="0"/>
                    </a:moveTo>
                    <a:cubicBezTo>
                      <a:pt x="5750" y="0"/>
                      <a:pt x="4645" y="180"/>
                      <a:pt x="3833" y="540"/>
                    </a:cubicBezTo>
                    <a:cubicBezTo>
                      <a:pt x="2742" y="900"/>
                      <a:pt x="1273" y="2340"/>
                      <a:pt x="0" y="3794"/>
                    </a:cubicBezTo>
                    <a:cubicBezTo>
                      <a:pt x="909" y="9595"/>
                      <a:pt x="2001" y="15023"/>
                      <a:pt x="3469" y="19925"/>
                    </a:cubicBezTo>
                    <a:cubicBezTo>
                      <a:pt x="5106" y="20894"/>
                      <a:pt x="6799" y="21600"/>
                      <a:pt x="8296" y="21600"/>
                    </a:cubicBezTo>
                    <a:cubicBezTo>
                      <a:pt x="9317" y="21600"/>
                      <a:pt x="10240" y="21268"/>
                      <a:pt x="10982" y="20465"/>
                    </a:cubicBezTo>
                    <a:cubicBezTo>
                      <a:pt x="14815" y="16117"/>
                      <a:pt x="21600" y="10675"/>
                      <a:pt x="19208" y="5968"/>
                    </a:cubicBezTo>
                    <a:cubicBezTo>
                      <a:pt x="17501" y="2160"/>
                      <a:pt x="11346" y="0"/>
                      <a:pt x="69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0" name="Google Shape;1026;p41"/>
              <p:cNvSpPr/>
              <p:nvPr/>
            </p:nvSpPr>
            <p:spPr bwMode="auto">
              <a:xfrm>
                <a:off x="495147" y="2114332"/>
                <a:ext cx="265949" cy="2784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85" h="21600" fill="norm" stroke="1" extrusionOk="0">
                    <a:moveTo>
                      <a:pt x="7677" y="0"/>
                    </a:moveTo>
                    <a:cubicBezTo>
                      <a:pt x="7255" y="0"/>
                      <a:pt x="6852" y="27"/>
                      <a:pt x="6465" y="80"/>
                    </a:cubicBezTo>
                    <a:cubicBezTo>
                      <a:pt x="3243" y="433"/>
                      <a:pt x="1408" y="5986"/>
                      <a:pt x="1408" y="5986"/>
                    </a:cubicBezTo>
                    <a:cubicBezTo>
                      <a:pt x="837" y="7374"/>
                      <a:pt x="-1007" y="11768"/>
                      <a:pt x="723" y="13846"/>
                    </a:cubicBezTo>
                    <a:cubicBezTo>
                      <a:pt x="2444" y="16047"/>
                      <a:pt x="4279" y="21600"/>
                      <a:pt x="7730" y="21600"/>
                    </a:cubicBezTo>
                    <a:cubicBezTo>
                      <a:pt x="11172" y="21600"/>
                      <a:pt x="17493" y="21600"/>
                      <a:pt x="18872" y="18939"/>
                    </a:cubicBezTo>
                    <a:cubicBezTo>
                      <a:pt x="20479" y="16392"/>
                      <a:pt x="20479" y="12697"/>
                      <a:pt x="20479" y="10265"/>
                    </a:cubicBezTo>
                    <a:cubicBezTo>
                      <a:pt x="20593" y="7949"/>
                      <a:pt x="19100" y="4713"/>
                      <a:pt x="16686" y="2980"/>
                    </a:cubicBezTo>
                    <a:cubicBezTo>
                      <a:pt x="14473" y="1353"/>
                      <a:pt x="10671" y="0"/>
                      <a:pt x="7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1" name="Google Shape;1027;p41"/>
              <p:cNvSpPr/>
              <p:nvPr/>
            </p:nvSpPr>
            <p:spPr bwMode="auto">
              <a:xfrm>
                <a:off x="1231546" y="1519064"/>
                <a:ext cx="212627" cy="2800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0" h="21600" fill="norm" stroke="1" extrusionOk="0">
                    <a:moveTo>
                      <a:pt x="9207" y="0"/>
                    </a:moveTo>
                    <a:cubicBezTo>
                      <a:pt x="8716" y="0"/>
                      <a:pt x="8245" y="26"/>
                      <a:pt x="7797" y="97"/>
                    </a:cubicBezTo>
                    <a:cubicBezTo>
                      <a:pt x="3939" y="440"/>
                      <a:pt x="1512" y="5960"/>
                      <a:pt x="1512" y="5960"/>
                    </a:cubicBezTo>
                    <a:cubicBezTo>
                      <a:pt x="933" y="7455"/>
                      <a:pt x="-1210" y="11824"/>
                      <a:pt x="933" y="14013"/>
                    </a:cubicBezTo>
                    <a:cubicBezTo>
                      <a:pt x="3086" y="16202"/>
                      <a:pt x="5371" y="21600"/>
                      <a:pt x="9667" y="21600"/>
                    </a:cubicBezTo>
                    <a:cubicBezTo>
                      <a:pt x="12235" y="21600"/>
                      <a:pt x="16094" y="21600"/>
                      <a:pt x="19242" y="21029"/>
                    </a:cubicBezTo>
                    <a:lnTo>
                      <a:pt x="19242" y="19877"/>
                    </a:lnTo>
                    <a:lnTo>
                      <a:pt x="19384" y="16545"/>
                    </a:lnTo>
                    <a:lnTo>
                      <a:pt x="20390" y="2971"/>
                    </a:lnTo>
                    <a:cubicBezTo>
                      <a:pt x="18532" y="1934"/>
                      <a:pt x="15810" y="897"/>
                      <a:pt x="13241" y="440"/>
                    </a:cubicBezTo>
                    <a:cubicBezTo>
                      <a:pt x="11896" y="193"/>
                      <a:pt x="10486" y="0"/>
                      <a:pt x="92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2" name="Google Shape;1028;p41"/>
              <p:cNvSpPr/>
              <p:nvPr/>
            </p:nvSpPr>
            <p:spPr bwMode="auto">
              <a:xfrm>
                <a:off x="1135367" y="1318095"/>
                <a:ext cx="155144" cy="1679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8062" y="0"/>
                    </a:moveTo>
                    <a:cubicBezTo>
                      <a:pt x="7570" y="0"/>
                      <a:pt x="7094" y="29"/>
                      <a:pt x="6650" y="103"/>
                    </a:cubicBezTo>
                    <a:cubicBezTo>
                      <a:pt x="3333" y="484"/>
                      <a:pt x="1460" y="6056"/>
                      <a:pt x="1460" y="6056"/>
                    </a:cubicBezTo>
                    <a:lnTo>
                      <a:pt x="1460" y="6247"/>
                    </a:lnTo>
                    <a:cubicBezTo>
                      <a:pt x="841" y="9121"/>
                      <a:pt x="635" y="11042"/>
                      <a:pt x="635" y="11042"/>
                    </a:cubicBezTo>
                    <a:cubicBezTo>
                      <a:pt x="635" y="11042"/>
                      <a:pt x="429" y="11804"/>
                      <a:pt x="0" y="13344"/>
                    </a:cubicBezTo>
                    <a:cubicBezTo>
                      <a:pt x="0" y="13725"/>
                      <a:pt x="429" y="13916"/>
                      <a:pt x="635" y="14312"/>
                    </a:cubicBezTo>
                    <a:cubicBezTo>
                      <a:pt x="2698" y="16218"/>
                      <a:pt x="4571" y="21600"/>
                      <a:pt x="8110" y="21600"/>
                    </a:cubicBezTo>
                    <a:cubicBezTo>
                      <a:pt x="11840" y="21600"/>
                      <a:pt x="18489" y="21600"/>
                      <a:pt x="20156" y="19107"/>
                    </a:cubicBezTo>
                    <a:cubicBezTo>
                      <a:pt x="21600" y="16409"/>
                      <a:pt x="21600" y="12772"/>
                      <a:pt x="21600" y="10470"/>
                    </a:cubicBezTo>
                    <a:cubicBezTo>
                      <a:pt x="21600" y="7977"/>
                      <a:pt x="20156" y="4707"/>
                      <a:pt x="17442" y="2991"/>
                    </a:cubicBezTo>
                    <a:cubicBezTo>
                      <a:pt x="15283" y="1496"/>
                      <a:pt x="11268" y="0"/>
                      <a:pt x="80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3" name="Google Shape;1029;p41"/>
              <p:cNvSpPr/>
              <p:nvPr/>
            </p:nvSpPr>
            <p:spPr bwMode="auto">
              <a:xfrm>
                <a:off x="115688" y="1857393"/>
                <a:ext cx="133730" cy="2282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86" h="21600" fill="norm" stroke="1" extrusionOk="0">
                    <a:moveTo>
                      <a:pt x="14704" y="0"/>
                    </a:moveTo>
                    <a:cubicBezTo>
                      <a:pt x="385" y="6215"/>
                      <a:pt x="-1214" y="10304"/>
                      <a:pt x="611" y="21600"/>
                    </a:cubicBezTo>
                    <a:cubicBezTo>
                      <a:pt x="7197" y="21600"/>
                      <a:pt x="14930" y="21028"/>
                      <a:pt x="17206" y="18493"/>
                    </a:cubicBezTo>
                    <a:cubicBezTo>
                      <a:pt x="20386" y="15385"/>
                      <a:pt x="20386" y="11005"/>
                      <a:pt x="20386" y="7908"/>
                    </a:cubicBezTo>
                    <a:cubicBezTo>
                      <a:pt x="20386" y="5502"/>
                      <a:pt x="18335" y="2255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4" name="Google Shape;1030;p41"/>
              <p:cNvSpPr/>
              <p:nvPr/>
            </p:nvSpPr>
            <p:spPr bwMode="auto">
              <a:xfrm>
                <a:off x="774393" y="2049927"/>
                <a:ext cx="90491" cy="126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027" h="21600" fill="norm" stroke="1" extrusionOk="0">
                    <a:moveTo>
                      <a:pt x="10674" y="0"/>
                    </a:moveTo>
                    <a:cubicBezTo>
                      <a:pt x="10288" y="0"/>
                      <a:pt x="9923" y="155"/>
                      <a:pt x="9559" y="486"/>
                    </a:cubicBezTo>
                    <a:cubicBezTo>
                      <a:pt x="9559" y="486"/>
                      <a:pt x="-3912" y="11674"/>
                      <a:pt x="1129" y="15734"/>
                    </a:cubicBezTo>
                    <a:cubicBezTo>
                      <a:pt x="5655" y="19347"/>
                      <a:pt x="7907" y="21600"/>
                      <a:pt x="11253" y="21600"/>
                    </a:cubicBezTo>
                    <a:cubicBezTo>
                      <a:pt x="11425" y="21600"/>
                      <a:pt x="11618" y="21600"/>
                      <a:pt x="11789" y="21581"/>
                    </a:cubicBezTo>
                    <a:cubicBezTo>
                      <a:pt x="15457" y="21328"/>
                      <a:pt x="17688" y="11422"/>
                      <a:pt x="16851" y="8877"/>
                    </a:cubicBezTo>
                    <a:cubicBezTo>
                      <a:pt x="16122" y="6663"/>
                      <a:pt x="13248" y="0"/>
                      <a:pt x="106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5" name="Google Shape;1031;p41"/>
              <p:cNvSpPr/>
              <p:nvPr/>
            </p:nvSpPr>
            <p:spPr bwMode="auto">
              <a:xfrm>
                <a:off x="357870" y="2239040"/>
                <a:ext cx="96780" cy="88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7" h="21600" fill="norm" stroke="1" extrusionOk="0">
                    <a:moveTo>
                      <a:pt x="9140" y="0"/>
                    </a:moveTo>
                    <a:cubicBezTo>
                      <a:pt x="8062" y="0"/>
                      <a:pt x="7007" y="526"/>
                      <a:pt x="6090" y="1855"/>
                    </a:cubicBezTo>
                    <a:cubicBezTo>
                      <a:pt x="2192" y="8723"/>
                      <a:pt x="-514" y="11991"/>
                      <a:pt x="82" y="16338"/>
                    </a:cubicBezTo>
                    <a:cubicBezTo>
                      <a:pt x="770" y="19883"/>
                      <a:pt x="7580" y="21600"/>
                      <a:pt x="12189" y="21600"/>
                    </a:cubicBezTo>
                    <a:cubicBezTo>
                      <a:pt x="13680" y="21600"/>
                      <a:pt x="14941" y="21406"/>
                      <a:pt x="15697" y="21046"/>
                    </a:cubicBezTo>
                    <a:cubicBezTo>
                      <a:pt x="18701" y="19606"/>
                      <a:pt x="21086" y="10551"/>
                      <a:pt x="18082" y="8003"/>
                    </a:cubicBezTo>
                    <a:cubicBezTo>
                      <a:pt x="18082" y="8003"/>
                      <a:pt x="13336" y="0"/>
                      <a:pt x="9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6" name="Google Shape;1032;p41"/>
              <p:cNvSpPr/>
              <p:nvPr/>
            </p:nvSpPr>
            <p:spPr bwMode="auto">
              <a:xfrm>
                <a:off x="955989" y="1711027"/>
                <a:ext cx="97230" cy="88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fill="norm" stroke="1" extrusionOk="0">
                    <a:moveTo>
                      <a:pt x="9048" y="0"/>
                    </a:moveTo>
                    <a:cubicBezTo>
                      <a:pt x="7970" y="0"/>
                      <a:pt x="6938" y="526"/>
                      <a:pt x="6090" y="1855"/>
                    </a:cubicBezTo>
                    <a:cubicBezTo>
                      <a:pt x="2192" y="8751"/>
                      <a:pt x="-514" y="11991"/>
                      <a:pt x="82" y="16698"/>
                    </a:cubicBezTo>
                    <a:cubicBezTo>
                      <a:pt x="770" y="19966"/>
                      <a:pt x="7511" y="21600"/>
                      <a:pt x="12120" y="21600"/>
                    </a:cubicBezTo>
                    <a:cubicBezTo>
                      <a:pt x="13634" y="21600"/>
                      <a:pt x="14941" y="21406"/>
                      <a:pt x="15697" y="21046"/>
                    </a:cubicBezTo>
                    <a:cubicBezTo>
                      <a:pt x="18678" y="19606"/>
                      <a:pt x="21086" y="10551"/>
                      <a:pt x="18380" y="8003"/>
                    </a:cubicBezTo>
                    <a:cubicBezTo>
                      <a:pt x="18380" y="8003"/>
                      <a:pt x="13267" y="0"/>
                      <a:pt x="9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7" name="Google Shape;1033;p41"/>
              <p:cNvSpPr/>
              <p:nvPr/>
            </p:nvSpPr>
            <p:spPr bwMode="auto">
              <a:xfrm>
                <a:off x="1254306" y="1205356"/>
                <a:ext cx="97231" cy="874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fill="norm" stroke="1" extrusionOk="0">
                    <a:moveTo>
                      <a:pt x="9300" y="0"/>
                    </a:moveTo>
                    <a:cubicBezTo>
                      <a:pt x="8176" y="0"/>
                      <a:pt x="7076" y="535"/>
                      <a:pt x="6090" y="1887"/>
                    </a:cubicBezTo>
                    <a:cubicBezTo>
                      <a:pt x="2192" y="8533"/>
                      <a:pt x="-514" y="11856"/>
                      <a:pt x="82" y="16644"/>
                    </a:cubicBezTo>
                    <a:cubicBezTo>
                      <a:pt x="770" y="19938"/>
                      <a:pt x="7511" y="21600"/>
                      <a:pt x="12120" y="21600"/>
                    </a:cubicBezTo>
                    <a:cubicBezTo>
                      <a:pt x="13634" y="21600"/>
                      <a:pt x="14941" y="21431"/>
                      <a:pt x="15697" y="21065"/>
                    </a:cubicBezTo>
                    <a:cubicBezTo>
                      <a:pt x="18678" y="19572"/>
                      <a:pt x="21086" y="10363"/>
                      <a:pt x="18380" y="7801"/>
                    </a:cubicBezTo>
                    <a:cubicBezTo>
                      <a:pt x="18380" y="7801"/>
                      <a:pt x="18380" y="7801"/>
                      <a:pt x="18380" y="7801"/>
                    </a:cubicBezTo>
                    <a:cubicBezTo>
                      <a:pt x="18220" y="7801"/>
                      <a:pt x="13565" y="0"/>
                      <a:pt x="9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8" name="Google Shape;1034;p41"/>
              <p:cNvSpPr/>
              <p:nvPr/>
            </p:nvSpPr>
            <p:spPr bwMode="auto">
              <a:xfrm>
                <a:off x="1332514" y="563236"/>
                <a:ext cx="97222" cy="77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1" h="21600" fill="norm" stroke="1" extrusionOk="0">
                    <a:moveTo>
                      <a:pt x="10671" y="0"/>
                    </a:moveTo>
                    <a:cubicBezTo>
                      <a:pt x="6450" y="0"/>
                      <a:pt x="1498" y="9043"/>
                      <a:pt x="1498" y="9043"/>
                    </a:cubicBezTo>
                    <a:cubicBezTo>
                      <a:pt x="-978" y="11567"/>
                      <a:pt x="-35" y="17830"/>
                      <a:pt x="1805" y="21600"/>
                    </a:cubicBezTo>
                    <a:cubicBezTo>
                      <a:pt x="7676" y="21185"/>
                      <a:pt x="13218" y="21185"/>
                      <a:pt x="19089" y="20322"/>
                    </a:cubicBezTo>
                    <a:cubicBezTo>
                      <a:pt x="20009" y="19907"/>
                      <a:pt x="20009" y="19491"/>
                      <a:pt x="20009" y="19076"/>
                    </a:cubicBezTo>
                    <a:cubicBezTo>
                      <a:pt x="20622" y="13644"/>
                      <a:pt x="18476" y="9458"/>
                      <a:pt x="13831" y="2364"/>
                    </a:cubicBezTo>
                    <a:cubicBezTo>
                      <a:pt x="12911" y="671"/>
                      <a:pt x="11826" y="0"/>
                      <a:pt x="106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9" name="Google Shape;1035;p41"/>
              <p:cNvSpPr/>
              <p:nvPr/>
            </p:nvSpPr>
            <p:spPr bwMode="auto">
              <a:xfrm>
                <a:off x="1259162" y="850612"/>
                <a:ext cx="83558" cy="15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0" y="0"/>
                    </a:moveTo>
                    <a:cubicBezTo>
                      <a:pt x="2564" y="13461"/>
                      <a:pt x="9724" y="21600"/>
                      <a:pt x="14705" y="21600"/>
                    </a:cubicBezTo>
                    <a:cubicBezTo>
                      <a:pt x="16502" y="21600"/>
                      <a:pt x="18005" y="20504"/>
                      <a:pt x="18918" y="18313"/>
                    </a:cubicBezTo>
                    <a:cubicBezTo>
                      <a:pt x="19685" y="16278"/>
                      <a:pt x="20834" y="10174"/>
                      <a:pt x="21600" y="6104"/>
                    </a:cubicBezTo>
                    <a:cubicBezTo>
                      <a:pt x="14675" y="2035"/>
                      <a:pt x="7338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0" name="Google Shape;1036;p41"/>
              <p:cNvSpPr/>
              <p:nvPr/>
            </p:nvSpPr>
            <p:spPr bwMode="auto">
              <a:xfrm>
                <a:off x="659562" y="1721628"/>
                <a:ext cx="201326" cy="1351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3" h="21600" fill="norm" stroke="1" extrusionOk="0">
                    <a:moveTo>
                      <a:pt x="19749" y="0"/>
                    </a:moveTo>
                    <a:cubicBezTo>
                      <a:pt x="14042" y="1676"/>
                      <a:pt x="7251" y="3570"/>
                      <a:pt x="0" y="5008"/>
                    </a:cubicBezTo>
                    <a:cubicBezTo>
                      <a:pt x="318" y="9780"/>
                      <a:pt x="1698" y="15736"/>
                      <a:pt x="5553" y="17866"/>
                    </a:cubicBezTo>
                    <a:cubicBezTo>
                      <a:pt x="10069" y="20252"/>
                      <a:pt x="11897" y="21600"/>
                      <a:pt x="13736" y="21600"/>
                    </a:cubicBezTo>
                    <a:cubicBezTo>
                      <a:pt x="14868" y="21600"/>
                      <a:pt x="16000" y="21108"/>
                      <a:pt x="17745" y="20016"/>
                    </a:cubicBezTo>
                    <a:cubicBezTo>
                      <a:pt x="21600" y="17156"/>
                      <a:pt x="21293" y="7158"/>
                      <a:pt x="197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1" name="Google Shape;1037;p41"/>
              <p:cNvSpPr/>
              <p:nvPr/>
            </p:nvSpPr>
            <p:spPr bwMode="auto">
              <a:xfrm>
                <a:off x="1334022" y="1010201"/>
                <a:ext cx="136940" cy="2221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96" h="21600" fill="norm" stroke="1" extrusionOk="0">
                    <a:moveTo>
                      <a:pt x="7108" y="0"/>
                    </a:moveTo>
                    <a:lnTo>
                      <a:pt x="6911" y="288"/>
                    </a:lnTo>
                    <a:cubicBezTo>
                      <a:pt x="4927" y="1596"/>
                      <a:pt x="-3404" y="8268"/>
                      <a:pt x="1549" y="13632"/>
                    </a:cubicBezTo>
                    <a:cubicBezTo>
                      <a:pt x="2943" y="15516"/>
                      <a:pt x="4124" y="16823"/>
                      <a:pt x="5124" y="17688"/>
                    </a:cubicBezTo>
                    <a:cubicBezTo>
                      <a:pt x="7502" y="20004"/>
                      <a:pt x="8290" y="20736"/>
                      <a:pt x="12849" y="21456"/>
                    </a:cubicBezTo>
                    <a:cubicBezTo>
                      <a:pt x="13379" y="21556"/>
                      <a:pt x="13879" y="21600"/>
                      <a:pt x="14379" y="21600"/>
                    </a:cubicBezTo>
                    <a:cubicBezTo>
                      <a:pt x="15379" y="21600"/>
                      <a:pt x="16348" y="21412"/>
                      <a:pt x="17408" y="21024"/>
                    </a:cubicBezTo>
                    <a:lnTo>
                      <a:pt x="17605" y="18563"/>
                    </a:lnTo>
                    <a:cubicBezTo>
                      <a:pt x="17605" y="18563"/>
                      <a:pt x="17802" y="12036"/>
                      <a:pt x="18196" y="3336"/>
                    </a:cubicBezTo>
                    <a:cubicBezTo>
                      <a:pt x="14243" y="1452"/>
                      <a:pt x="9683" y="0"/>
                      <a:pt x="7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2" name="Google Shape;1038;p41"/>
              <p:cNvSpPr/>
              <p:nvPr/>
            </p:nvSpPr>
            <p:spPr bwMode="auto">
              <a:xfrm>
                <a:off x="816881" y="1852833"/>
                <a:ext cx="154442" cy="1643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6" h="21600" fill="norm" stroke="1" extrusionOk="0">
                    <a:moveTo>
                      <a:pt x="14301" y="0"/>
                    </a:moveTo>
                    <a:cubicBezTo>
                      <a:pt x="14138" y="0"/>
                      <a:pt x="13976" y="0"/>
                      <a:pt x="13799" y="15"/>
                    </a:cubicBezTo>
                    <a:cubicBezTo>
                      <a:pt x="13799" y="15"/>
                      <a:pt x="1842" y="5303"/>
                      <a:pt x="294" y="9227"/>
                    </a:cubicBezTo>
                    <a:cubicBezTo>
                      <a:pt x="-1048" y="13331"/>
                      <a:pt x="2225" y="21181"/>
                      <a:pt x="9759" y="21570"/>
                    </a:cubicBezTo>
                    <a:cubicBezTo>
                      <a:pt x="10025" y="21585"/>
                      <a:pt x="10290" y="21600"/>
                      <a:pt x="10556" y="21600"/>
                    </a:cubicBezTo>
                    <a:cubicBezTo>
                      <a:pt x="17353" y="21600"/>
                      <a:pt x="18281" y="14380"/>
                      <a:pt x="19402" y="10785"/>
                    </a:cubicBezTo>
                    <a:cubicBezTo>
                      <a:pt x="20523" y="7355"/>
                      <a:pt x="20552" y="0"/>
                      <a:pt x="1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3" name="Google Shape;1039;p41"/>
              <p:cNvSpPr/>
              <p:nvPr/>
            </p:nvSpPr>
            <p:spPr bwMode="auto">
              <a:xfrm>
                <a:off x="1089057" y="1744199"/>
                <a:ext cx="157069" cy="157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15" h="21600" fill="norm" stroke="1" extrusionOk="0">
                    <a:moveTo>
                      <a:pt x="9617" y="0"/>
                    </a:moveTo>
                    <a:cubicBezTo>
                      <a:pt x="4040" y="0"/>
                      <a:pt x="2251" y="6613"/>
                      <a:pt x="919" y="9981"/>
                    </a:cubicBezTo>
                    <a:cubicBezTo>
                      <a:pt x="-343" y="13443"/>
                      <a:pt x="-1259" y="21397"/>
                      <a:pt x="4914" y="21600"/>
                    </a:cubicBezTo>
                    <a:cubicBezTo>
                      <a:pt x="4914" y="21600"/>
                      <a:pt x="16901" y="17935"/>
                      <a:pt x="18524" y="14254"/>
                    </a:cubicBezTo>
                    <a:cubicBezTo>
                      <a:pt x="20341" y="10184"/>
                      <a:pt x="17983" y="1606"/>
                      <a:pt x="11268" y="172"/>
                    </a:cubicBezTo>
                    <a:cubicBezTo>
                      <a:pt x="10686" y="62"/>
                      <a:pt x="10131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4" name="Google Shape;1040;p41"/>
              <p:cNvSpPr/>
              <p:nvPr/>
            </p:nvSpPr>
            <p:spPr bwMode="auto">
              <a:xfrm>
                <a:off x="1190539" y="900084"/>
                <a:ext cx="143741" cy="1480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1" h="21600" fill="norm" stroke="1" extrusionOk="0">
                    <a:moveTo>
                      <a:pt x="5710" y="0"/>
                    </a:moveTo>
                    <a:cubicBezTo>
                      <a:pt x="4270" y="0"/>
                      <a:pt x="2615" y="299"/>
                      <a:pt x="1092" y="615"/>
                    </a:cubicBezTo>
                    <a:cubicBezTo>
                      <a:pt x="877" y="4091"/>
                      <a:pt x="232" y="8231"/>
                      <a:pt x="0" y="12571"/>
                    </a:cubicBezTo>
                    <a:cubicBezTo>
                      <a:pt x="2615" y="16495"/>
                      <a:pt x="6505" y="21068"/>
                      <a:pt x="9103" y="21500"/>
                    </a:cubicBezTo>
                    <a:cubicBezTo>
                      <a:pt x="9468" y="21567"/>
                      <a:pt x="9832" y="21600"/>
                      <a:pt x="10229" y="21600"/>
                    </a:cubicBezTo>
                    <a:cubicBezTo>
                      <a:pt x="14996" y="21600"/>
                      <a:pt x="21600" y="16728"/>
                      <a:pt x="20806" y="8879"/>
                    </a:cubicBezTo>
                    <a:cubicBezTo>
                      <a:pt x="19928" y="399"/>
                      <a:pt x="11702" y="615"/>
                      <a:pt x="7366" y="183"/>
                    </a:cubicBezTo>
                    <a:cubicBezTo>
                      <a:pt x="6869" y="50"/>
                      <a:pt x="6306" y="0"/>
                      <a:pt x="5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5" name="Google Shape;1041;p41"/>
              <p:cNvSpPr/>
              <p:nvPr/>
            </p:nvSpPr>
            <p:spPr bwMode="auto">
              <a:xfrm>
                <a:off x="1322288" y="1329038"/>
                <a:ext cx="132259" cy="1440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71" h="21600" fill="norm" stroke="1" extrusionOk="0">
                    <a:moveTo>
                      <a:pt x="7411" y="0"/>
                    </a:moveTo>
                    <a:cubicBezTo>
                      <a:pt x="7182" y="0"/>
                      <a:pt x="6969" y="17"/>
                      <a:pt x="6789" y="51"/>
                    </a:cubicBezTo>
                    <a:lnTo>
                      <a:pt x="6348" y="51"/>
                    </a:lnTo>
                    <a:cubicBezTo>
                      <a:pt x="2293" y="1846"/>
                      <a:pt x="-2629" y="9894"/>
                      <a:pt x="1655" y="17259"/>
                    </a:cubicBezTo>
                    <a:cubicBezTo>
                      <a:pt x="2930" y="19720"/>
                      <a:pt x="4647" y="20848"/>
                      <a:pt x="6348" y="21292"/>
                    </a:cubicBezTo>
                    <a:cubicBezTo>
                      <a:pt x="7100" y="21497"/>
                      <a:pt x="7852" y="21600"/>
                      <a:pt x="8621" y="21600"/>
                    </a:cubicBezTo>
                    <a:cubicBezTo>
                      <a:pt x="11793" y="21600"/>
                      <a:pt x="14981" y="19994"/>
                      <a:pt x="17058" y="19276"/>
                    </a:cubicBezTo>
                    <a:cubicBezTo>
                      <a:pt x="17483" y="19276"/>
                      <a:pt x="17908" y="19054"/>
                      <a:pt x="18121" y="19054"/>
                    </a:cubicBezTo>
                    <a:lnTo>
                      <a:pt x="18971" y="4528"/>
                    </a:lnTo>
                    <a:cubicBezTo>
                      <a:pt x="15210" y="2444"/>
                      <a:pt x="10174" y="0"/>
                      <a:pt x="7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6" name="Google Shape;1042;p41"/>
              <p:cNvSpPr/>
              <p:nvPr/>
            </p:nvSpPr>
            <p:spPr bwMode="auto">
              <a:xfrm>
                <a:off x="1249845" y="2922311"/>
                <a:ext cx="107808" cy="1198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72" h="21600" fill="norm" stroke="1" extrusionOk="0">
                    <a:moveTo>
                      <a:pt x="341" y="0"/>
                    </a:moveTo>
                    <a:lnTo>
                      <a:pt x="341" y="1089"/>
                    </a:lnTo>
                    <a:cubicBezTo>
                      <a:pt x="341" y="1089"/>
                      <a:pt x="-2328" y="20182"/>
                      <a:pt x="7270" y="21518"/>
                    </a:cubicBezTo>
                    <a:cubicBezTo>
                      <a:pt x="7718" y="21579"/>
                      <a:pt x="8146" y="21600"/>
                      <a:pt x="8554" y="21600"/>
                    </a:cubicBezTo>
                    <a:cubicBezTo>
                      <a:pt x="16317" y="21600"/>
                      <a:pt x="18518" y="12126"/>
                      <a:pt x="19272" y="2425"/>
                    </a:cubicBezTo>
                    <a:cubicBezTo>
                      <a:pt x="13138" y="802"/>
                      <a:pt x="6740" y="267"/>
                      <a:pt x="3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7" name="Google Shape;1043;p41"/>
              <p:cNvSpPr/>
              <p:nvPr/>
            </p:nvSpPr>
            <p:spPr bwMode="auto">
              <a:xfrm>
                <a:off x="1002679" y="2931317"/>
                <a:ext cx="108864" cy="124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204" y="1026"/>
                      <a:pt x="6808" y="2584"/>
                      <a:pt x="0" y="4636"/>
                    </a:cubicBezTo>
                    <a:cubicBezTo>
                      <a:pt x="882" y="13157"/>
                      <a:pt x="2375" y="19095"/>
                      <a:pt x="3845" y="20121"/>
                    </a:cubicBezTo>
                    <a:cubicBezTo>
                      <a:pt x="5677" y="21087"/>
                      <a:pt x="7577" y="21600"/>
                      <a:pt x="9432" y="21600"/>
                    </a:cubicBezTo>
                    <a:cubicBezTo>
                      <a:pt x="15041" y="21600"/>
                      <a:pt x="20198" y="16807"/>
                      <a:pt x="21306" y="5148"/>
                    </a:cubicBezTo>
                    <a:cubicBezTo>
                      <a:pt x="21306" y="3866"/>
                      <a:pt x="21600" y="2052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8" name="Google Shape;1044;p41"/>
              <p:cNvSpPr/>
              <p:nvPr/>
            </p:nvSpPr>
            <p:spPr bwMode="auto">
              <a:xfrm>
                <a:off x="1406897" y="404559"/>
                <a:ext cx="32831" cy="448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342"/>
                      <a:pt x="0" y="10827"/>
                    </a:cubicBezTo>
                    <a:cubicBezTo>
                      <a:pt x="0" y="17258"/>
                      <a:pt x="4875" y="21600"/>
                      <a:pt x="10800" y="21600"/>
                    </a:cubicBezTo>
                    <a:cubicBezTo>
                      <a:pt x="16650" y="21600"/>
                      <a:pt x="21600" y="16544"/>
                      <a:pt x="21600" y="10827"/>
                    </a:cubicBezTo>
                    <a:cubicBezTo>
                      <a:pt x="21600" y="4342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9" name="Google Shape;1045;p41"/>
              <p:cNvSpPr/>
              <p:nvPr/>
            </p:nvSpPr>
            <p:spPr bwMode="auto">
              <a:xfrm>
                <a:off x="1371103" y="459845"/>
                <a:ext cx="74552" cy="372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6" y="0"/>
                      <a:pt x="0" y="4294"/>
                      <a:pt x="0" y="10371"/>
                    </a:cubicBezTo>
                    <a:cubicBezTo>
                      <a:pt x="0" y="16382"/>
                      <a:pt x="4756" y="21600"/>
                      <a:pt x="10800" y="21600"/>
                    </a:cubicBezTo>
                    <a:cubicBezTo>
                      <a:pt x="16844" y="21600"/>
                      <a:pt x="21600" y="16382"/>
                      <a:pt x="21600" y="10371"/>
                    </a:cubicBezTo>
                    <a:cubicBezTo>
                      <a:pt x="21600" y="4294"/>
                      <a:pt x="16844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0" name="Google Shape;1046;p41"/>
              <p:cNvSpPr/>
              <p:nvPr/>
            </p:nvSpPr>
            <p:spPr bwMode="auto">
              <a:xfrm>
                <a:off x="467142" y="2974520"/>
                <a:ext cx="97009" cy="850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620" y="0"/>
                      <a:pt x="6980" y="376"/>
                      <a:pt x="0" y="1506"/>
                    </a:cubicBezTo>
                    <a:cubicBezTo>
                      <a:pt x="1675" y="13638"/>
                      <a:pt x="4670" y="21600"/>
                      <a:pt x="7640" y="21600"/>
                    </a:cubicBezTo>
                    <a:cubicBezTo>
                      <a:pt x="16955" y="21600"/>
                      <a:pt x="20280" y="13261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1" name="Google Shape;1047;p41"/>
              <p:cNvSpPr/>
              <p:nvPr/>
            </p:nvSpPr>
            <p:spPr bwMode="auto">
              <a:xfrm>
                <a:off x="304589" y="2983525"/>
                <a:ext cx="122315" cy="854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14494" y="1498"/>
                      <a:pt x="7388" y="2995"/>
                      <a:pt x="0" y="4896"/>
                    </a:cubicBezTo>
                    <a:cubicBezTo>
                      <a:pt x="1067" y="12413"/>
                      <a:pt x="1590" y="16934"/>
                      <a:pt x="2637" y="18086"/>
                    </a:cubicBezTo>
                    <a:cubicBezTo>
                      <a:pt x="4509" y="19325"/>
                      <a:pt x="8797" y="21600"/>
                      <a:pt x="12823" y="21600"/>
                    </a:cubicBezTo>
                    <a:cubicBezTo>
                      <a:pt x="17312" y="21600"/>
                      <a:pt x="21459" y="18778"/>
                      <a:pt x="21600" y="8669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2" name="Google Shape;1048;p41"/>
              <p:cNvSpPr/>
              <p:nvPr/>
            </p:nvSpPr>
            <p:spPr bwMode="auto">
              <a:xfrm>
                <a:off x="1055682" y="171102"/>
                <a:ext cx="148309" cy="184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82" h="21600" fill="norm" stroke="1" extrusionOk="0">
                    <a:moveTo>
                      <a:pt x="2801" y="0"/>
                    </a:moveTo>
                    <a:cubicBezTo>
                      <a:pt x="516" y="0"/>
                      <a:pt x="88" y="1843"/>
                      <a:pt x="88" y="1843"/>
                    </a:cubicBezTo>
                    <a:cubicBezTo>
                      <a:pt x="88" y="1843"/>
                      <a:pt x="-2418" y="10232"/>
                      <a:pt x="19182" y="21600"/>
                    </a:cubicBezTo>
                    <a:cubicBezTo>
                      <a:pt x="19182" y="21600"/>
                      <a:pt x="18799" y="9885"/>
                      <a:pt x="10114" y="3420"/>
                    </a:cubicBezTo>
                    <a:cubicBezTo>
                      <a:pt x="6605" y="788"/>
                      <a:pt x="4305" y="0"/>
                      <a:pt x="2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3" name="Google Shape;1049;p41"/>
              <p:cNvSpPr/>
              <p:nvPr/>
            </p:nvSpPr>
            <p:spPr bwMode="auto">
              <a:xfrm>
                <a:off x="1467997" y="86862"/>
                <a:ext cx="55988" cy="144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23" h="21600" fill="norm" stroke="1" extrusionOk="0">
                    <a:moveTo>
                      <a:pt x="16900" y="0"/>
                    </a:moveTo>
                    <a:cubicBezTo>
                      <a:pt x="7535" y="2670"/>
                      <a:pt x="0" y="19372"/>
                      <a:pt x="0" y="19372"/>
                    </a:cubicBezTo>
                    <a:lnTo>
                      <a:pt x="7033" y="21600"/>
                    </a:lnTo>
                    <a:cubicBezTo>
                      <a:pt x="21600" y="8912"/>
                      <a:pt x="16900" y="0"/>
                      <a:pt x="169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4" name="Google Shape;1050;p41"/>
              <p:cNvSpPr/>
              <p:nvPr/>
            </p:nvSpPr>
            <p:spPr bwMode="auto">
              <a:xfrm>
                <a:off x="1340852" y="593786"/>
                <a:ext cx="86025" cy="853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9" h="21600" fill="norm" stroke="1" extrusionOk="0">
                    <a:moveTo>
                      <a:pt x="11037" y="0"/>
                    </a:moveTo>
                    <a:cubicBezTo>
                      <a:pt x="8720" y="0"/>
                      <a:pt x="6402" y="952"/>
                      <a:pt x="4618" y="2336"/>
                    </a:cubicBezTo>
                    <a:cubicBezTo>
                      <a:pt x="2194" y="3836"/>
                      <a:pt x="436" y="5710"/>
                      <a:pt x="90" y="7988"/>
                    </a:cubicBezTo>
                    <a:cubicBezTo>
                      <a:pt x="-256" y="9863"/>
                      <a:pt x="436" y="12141"/>
                      <a:pt x="1475" y="14015"/>
                    </a:cubicBezTo>
                    <a:cubicBezTo>
                      <a:pt x="3233" y="17793"/>
                      <a:pt x="5657" y="21196"/>
                      <a:pt x="9146" y="21571"/>
                    </a:cubicBezTo>
                    <a:cubicBezTo>
                      <a:pt x="9412" y="21600"/>
                      <a:pt x="9652" y="21600"/>
                      <a:pt x="9918" y="21600"/>
                    </a:cubicBezTo>
                    <a:cubicBezTo>
                      <a:pt x="13141" y="21600"/>
                      <a:pt x="16257" y="19437"/>
                      <a:pt x="17855" y="16294"/>
                    </a:cubicBezTo>
                    <a:cubicBezTo>
                      <a:pt x="21344" y="10238"/>
                      <a:pt x="21344" y="2336"/>
                      <a:pt x="13673" y="433"/>
                    </a:cubicBezTo>
                    <a:cubicBezTo>
                      <a:pt x="12821" y="115"/>
                      <a:pt x="11942" y="0"/>
                      <a:pt x="11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5" name="Google Shape;1051;p41"/>
              <p:cNvSpPr/>
              <p:nvPr/>
            </p:nvSpPr>
            <p:spPr bwMode="auto">
              <a:xfrm>
                <a:off x="1210032" y="641777"/>
                <a:ext cx="62583" cy="43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8020" y="0"/>
                    </a:moveTo>
                    <a:lnTo>
                      <a:pt x="0" y="741"/>
                    </a:lnTo>
                    <a:lnTo>
                      <a:pt x="0" y="21600"/>
                    </a:lnTo>
                    <a:cubicBezTo>
                      <a:pt x="1534" y="21600"/>
                      <a:pt x="2557" y="20859"/>
                      <a:pt x="4092" y="20859"/>
                    </a:cubicBezTo>
                    <a:lnTo>
                      <a:pt x="12866" y="17896"/>
                    </a:lnTo>
                    <a:cubicBezTo>
                      <a:pt x="14911" y="17155"/>
                      <a:pt x="16957" y="17155"/>
                      <a:pt x="18020" y="14932"/>
                    </a:cubicBezTo>
                    <a:cubicBezTo>
                      <a:pt x="20066" y="14134"/>
                      <a:pt x="21600" y="11170"/>
                      <a:pt x="21600" y="8207"/>
                    </a:cubicBezTo>
                    <a:cubicBezTo>
                      <a:pt x="21600" y="5984"/>
                      <a:pt x="20577" y="2964"/>
                      <a:pt x="19043" y="741"/>
                    </a:cubicBezTo>
                    <a:lnTo>
                      <a:pt x="1802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6" name="Google Shape;1052;p41"/>
              <p:cNvSpPr/>
              <p:nvPr/>
            </p:nvSpPr>
            <p:spPr bwMode="auto">
              <a:xfrm>
                <a:off x="1247307" y="763977"/>
                <a:ext cx="105175" cy="995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68" h="21600" fill="norm" stroke="1" extrusionOk="0">
                    <a:moveTo>
                      <a:pt x="9251" y="0"/>
                    </a:moveTo>
                    <a:cubicBezTo>
                      <a:pt x="9025" y="0"/>
                      <a:pt x="8798" y="0"/>
                      <a:pt x="8572" y="25"/>
                    </a:cubicBezTo>
                    <a:cubicBezTo>
                      <a:pt x="7102" y="668"/>
                      <a:pt x="5315" y="990"/>
                      <a:pt x="4139" y="2276"/>
                    </a:cubicBezTo>
                    <a:cubicBezTo>
                      <a:pt x="1470" y="4231"/>
                      <a:pt x="0" y="7472"/>
                      <a:pt x="0" y="10713"/>
                    </a:cubicBezTo>
                    <a:cubicBezTo>
                      <a:pt x="0" y="13930"/>
                      <a:pt x="0" y="17171"/>
                      <a:pt x="2352" y="18804"/>
                    </a:cubicBezTo>
                    <a:cubicBezTo>
                      <a:pt x="4388" y="20363"/>
                      <a:pt x="9228" y="21600"/>
                      <a:pt x="13096" y="21600"/>
                    </a:cubicBezTo>
                    <a:cubicBezTo>
                      <a:pt x="14860" y="21600"/>
                      <a:pt x="16443" y="21353"/>
                      <a:pt x="17461" y="20734"/>
                    </a:cubicBezTo>
                    <a:cubicBezTo>
                      <a:pt x="21306" y="18482"/>
                      <a:pt x="21600" y="10713"/>
                      <a:pt x="19813" y="7151"/>
                    </a:cubicBezTo>
                    <a:cubicBezTo>
                      <a:pt x="18139" y="2845"/>
                      <a:pt x="13525" y="0"/>
                      <a:pt x="9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7" name="Google Shape;1053;p41"/>
              <p:cNvSpPr/>
              <p:nvPr/>
            </p:nvSpPr>
            <p:spPr bwMode="auto">
              <a:xfrm>
                <a:off x="1411343" y="799885"/>
                <a:ext cx="64178" cy="77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101" y="0"/>
                    </a:moveTo>
                    <a:cubicBezTo>
                      <a:pt x="20065" y="0"/>
                      <a:pt x="20065" y="413"/>
                      <a:pt x="19567" y="413"/>
                    </a:cubicBezTo>
                    <a:cubicBezTo>
                      <a:pt x="15078" y="2891"/>
                      <a:pt x="12047" y="6226"/>
                      <a:pt x="9553" y="9561"/>
                    </a:cubicBezTo>
                    <a:cubicBezTo>
                      <a:pt x="7520" y="11626"/>
                      <a:pt x="4527" y="13722"/>
                      <a:pt x="1995" y="15787"/>
                    </a:cubicBezTo>
                    <a:cubicBezTo>
                      <a:pt x="1496" y="16200"/>
                      <a:pt x="1496" y="16613"/>
                      <a:pt x="998" y="16613"/>
                    </a:cubicBezTo>
                    <a:cubicBezTo>
                      <a:pt x="0" y="17026"/>
                      <a:pt x="0" y="17852"/>
                      <a:pt x="0" y="18296"/>
                    </a:cubicBezTo>
                    <a:lnTo>
                      <a:pt x="499" y="21600"/>
                    </a:lnTo>
                    <a:cubicBezTo>
                      <a:pt x="7021" y="20774"/>
                      <a:pt x="14042" y="19535"/>
                      <a:pt x="21101" y="16613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8" name="Google Shape;1054;p41"/>
              <p:cNvSpPr/>
              <p:nvPr/>
            </p:nvSpPr>
            <p:spPr bwMode="auto">
              <a:xfrm>
                <a:off x="1367710" y="691478"/>
                <a:ext cx="104276" cy="1206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1" h="21600" fill="norm" stroke="1" extrusionOk="0">
                    <a:moveTo>
                      <a:pt x="14172" y="0"/>
                    </a:moveTo>
                    <a:cubicBezTo>
                      <a:pt x="12611" y="0"/>
                      <a:pt x="11162" y="817"/>
                      <a:pt x="9691" y="1776"/>
                    </a:cubicBezTo>
                    <a:cubicBezTo>
                      <a:pt x="5612" y="4451"/>
                      <a:pt x="-808" y="5247"/>
                      <a:pt x="84" y="11127"/>
                    </a:cubicBezTo>
                    <a:cubicBezTo>
                      <a:pt x="84" y="13801"/>
                      <a:pt x="1533" y="16210"/>
                      <a:pt x="2981" y="18068"/>
                    </a:cubicBezTo>
                    <a:cubicBezTo>
                      <a:pt x="3583" y="19415"/>
                      <a:pt x="4453" y="20477"/>
                      <a:pt x="5612" y="21273"/>
                    </a:cubicBezTo>
                    <a:cubicBezTo>
                      <a:pt x="6258" y="21498"/>
                      <a:pt x="6927" y="21600"/>
                      <a:pt x="7596" y="21600"/>
                    </a:cubicBezTo>
                    <a:cubicBezTo>
                      <a:pt x="9357" y="21600"/>
                      <a:pt x="11140" y="20906"/>
                      <a:pt x="12611" y="19946"/>
                    </a:cubicBezTo>
                    <a:cubicBezTo>
                      <a:pt x="15821" y="18068"/>
                      <a:pt x="19611" y="15945"/>
                      <a:pt x="20190" y="12474"/>
                    </a:cubicBezTo>
                    <a:cubicBezTo>
                      <a:pt x="20792" y="9800"/>
                      <a:pt x="19900" y="7391"/>
                      <a:pt x="19321" y="5247"/>
                    </a:cubicBezTo>
                    <a:cubicBezTo>
                      <a:pt x="19031" y="3124"/>
                      <a:pt x="17872" y="1245"/>
                      <a:pt x="16111" y="449"/>
                    </a:cubicBezTo>
                    <a:cubicBezTo>
                      <a:pt x="15442" y="143"/>
                      <a:pt x="14796" y="0"/>
                      <a:pt x="14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9" name="Google Shape;1055;p41"/>
              <p:cNvSpPr/>
              <p:nvPr/>
            </p:nvSpPr>
            <p:spPr bwMode="auto">
              <a:xfrm>
                <a:off x="1288564" y="669819"/>
                <a:ext cx="49754" cy="54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11" h="21600" fill="norm" stroke="1" extrusionOk="0">
                    <a:moveTo>
                      <a:pt x="9827" y="0"/>
                    </a:moveTo>
                    <a:cubicBezTo>
                      <a:pt x="6394" y="0"/>
                      <a:pt x="2913" y="1811"/>
                      <a:pt x="815" y="6023"/>
                    </a:cubicBezTo>
                    <a:cubicBezTo>
                      <a:pt x="-425" y="9011"/>
                      <a:pt x="-425" y="14309"/>
                      <a:pt x="2054" y="17298"/>
                    </a:cubicBezTo>
                    <a:cubicBezTo>
                      <a:pt x="3628" y="20287"/>
                      <a:pt x="7395" y="21600"/>
                      <a:pt x="10780" y="21600"/>
                    </a:cubicBezTo>
                    <a:cubicBezTo>
                      <a:pt x="11448" y="21600"/>
                      <a:pt x="12068" y="21555"/>
                      <a:pt x="12688" y="21419"/>
                    </a:cubicBezTo>
                    <a:cubicBezTo>
                      <a:pt x="17647" y="20830"/>
                      <a:pt x="20794" y="16121"/>
                      <a:pt x="20794" y="11955"/>
                    </a:cubicBezTo>
                    <a:cubicBezTo>
                      <a:pt x="21175" y="4936"/>
                      <a:pt x="15501" y="0"/>
                      <a:pt x="98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90" name="Google Shape;1056;p41"/>
              <p:cNvSpPr/>
              <p:nvPr/>
            </p:nvSpPr>
            <p:spPr bwMode="auto">
              <a:xfrm>
                <a:off x="1205472" y="714846"/>
                <a:ext cx="33466" cy="1059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6" h="21600" fill="norm" stroke="1" extrusionOk="0">
                    <a:moveTo>
                      <a:pt x="1710" y="0"/>
                    </a:moveTo>
                    <a:lnTo>
                      <a:pt x="0" y="21600"/>
                    </a:lnTo>
                    <a:cubicBezTo>
                      <a:pt x="1710" y="21298"/>
                      <a:pt x="5004" y="20391"/>
                      <a:pt x="5828" y="20089"/>
                    </a:cubicBezTo>
                    <a:cubicBezTo>
                      <a:pt x="11655" y="18554"/>
                      <a:pt x="14126" y="15811"/>
                      <a:pt x="16596" y="13695"/>
                    </a:cubicBezTo>
                    <a:cubicBezTo>
                      <a:pt x="21600" y="8812"/>
                      <a:pt x="17419" y="1511"/>
                      <a:pt x="1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804" name="Google Shape;2434;p67"/>
          <p:cNvGrpSpPr/>
          <p:nvPr/>
        </p:nvGrpSpPr>
        <p:grpSpPr bwMode="auto">
          <a:xfrm>
            <a:off x="6919858" y="3768366"/>
            <a:ext cx="2112112" cy="1376228"/>
            <a:chOff x="0" y="0"/>
            <a:chExt cx="2112110" cy="1376226"/>
          </a:xfrm>
        </p:grpSpPr>
        <p:sp>
          <p:nvSpPr>
            <p:cNvPr id="793" name="Google Shape;2435;p67"/>
            <p:cNvSpPr/>
            <p:nvPr/>
          </p:nvSpPr>
          <p:spPr bwMode="auto">
            <a:xfrm>
              <a:off x="0" y="0"/>
              <a:ext cx="2112111" cy="1376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9" h="21600" fill="norm" stroke="1" extrusionOk="0">
                  <a:moveTo>
                    <a:pt x="9804" y="0"/>
                  </a:moveTo>
                  <a:cubicBezTo>
                    <a:pt x="9078" y="0"/>
                    <a:pt x="8271" y="355"/>
                    <a:pt x="7382" y="1006"/>
                  </a:cubicBezTo>
                  <a:cubicBezTo>
                    <a:pt x="7220" y="1183"/>
                    <a:pt x="7059" y="1242"/>
                    <a:pt x="6978" y="1419"/>
                  </a:cubicBezTo>
                  <a:cubicBezTo>
                    <a:pt x="6534" y="1480"/>
                    <a:pt x="6050" y="1538"/>
                    <a:pt x="5606" y="1657"/>
                  </a:cubicBezTo>
                  <a:cubicBezTo>
                    <a:pt x="4394" y="2070"/>
                    <a:pt x="3305" y="2899"/>
                    <a:pt x="2335" y="3965"/>
                  </a:cubicBezTo>
                  <a:cubicBezTo>
                    <a:pt x="276" y="6509"/>
                    <a:pt x="-531" y="10652"/>
                    <a:pt x="357" y="14440"/>
                  </a:cubicBezTo>
                  <a:cubicBezTo>
                    <a:pt x="1286" y="18169"/>
                    <a:pt x="3708" y="20536"/>
                    <a:pt x="6655" y="20536"/>
                  </a:cubicBezTo>
                  <a:lnTo>
                    <a:pt x="6736" y="20536"/>
                  </a:lnTo>
                  <a:cubicBezTo>
                    <a:pt x="7019" y="20949"/>
                    <a:pt x="7382" y="21245"/>
                    <a:pt x="7745" y="21364"/>
                  </a:cubicBezTo>
                  <a:cubicBezTo>
                    <a:pt x="8029" y="21541"/>
                    <a:pt x="8392" y="21600"/>
                    <a:pt x="8674" y="21600"/>
                  </a:cubicBezTo>
                  <a:cubicBezTo>
                    <a:pt x="8997" y="21600"/>
                    <a:pt x="9280" y="21541"/>
                    <a:pt x="9562" y="21364"/>
                  </a:cubicBezTo>
                  <a:cubicBezTo>
                    <a:pt x="10087" y="21245"/>
                    <a:pt x="10653" y="20771"/>
                    <a:pt x="11056" y="20181"/>
                  </a:cubicBezTo>
                  <a:cubicBezTo>
                    <a:pt x="11581" y="20181"/>
                    <a:pt x="12065" y="19943"/>
                    <a:pt x="12469" y="19647"/>
                  </a:cubicBezTo>
                  <a:cubicBezTo>
                    <a:pt x="13479" y="19292"/>
                    <a:pt x="14246" y="18286"/>
                    <a:pt x="14609" y="16867"/>
                  </a:cubicBezTo>
                  <a:cubicBezTo>
                    <a:pt x="14649" y="16689"/>
                    <a:pt x="14649" y="16570"/>
                    <a:pt x="14690" y="16393"/>
                  </a:cubicBezTo>
                  <a:cubicBezTo>
                    <a:pt x="14891" y="16216"/>
                    <a:pt x="15133" y="15919"/>
                    <a:pt x="15336" y="15683"/>
                  </a:cubicBezTo>
                  <a:cubicBezTo>
                    <a:pt x="16022" y="16097"/>
                    <a:pt x="16870" y="16689"/>
                    <a:pt x="17839" y="16689"/>
                  </a:cubicBezTo>
                  <a:cubicBezTo>
                    <a:pt x="19534" y="16689"/>
                    <a:pt x="20786" y="14913"/>
                    <a:pt x="20948" y="12428"/>
                  </a:cubicBezTo>
                  <a:cubicBezTo>
                    <a:pt x="21069" y="10829"/>
                    <a:pt x="20665" y="9350"/>
                    <a:pt x="19939" y="8285"/>
                  </a:cubicBezTo>
                  <a:cubicBezTo>
                    <a:pt x="20464" y="6628"/>
                    <a:pt x="20625" y="4852"/>
                    <a:pt x="19817" y="3195"/>
                  </a:cubicBezTo>
                  <a:cubicBezTo>
                    <a:pt x="19252" y="2012"/>
                    <a:pt x="18324" y="1302"/>
                    <a:pt x="17394" y="1302"/>
                  </a:cubicBezTo>
                  <a:cubicBezTo>
                    <a:pt x="16870" y="1302"/>
                    <a:pt x="16426" y="1480"/>
                    <a:pt x="15901" y="1834"/>
                  </a:cubicBezTo>
                  <a:cubicBezTo>
                    <a:pt x="15054" y="2427"/>
                    <a:pt x="14367" y="3256"/>
                    <a:pt x="13802" y="4201"/>
                  </a:cubicBezTo>
                  <a:cubicBezTo>
                    <a:pt x="13761" y="4201"/>
                    <a:pt x="13681" y="4143"/>
                    <a:pt x="13640" y="4143"/>
                  </a:cubicBezTo>
                  <a:cubicBezTo>
                    <a:pt x="13438" y="3965"/>
                    <a:pt x="13237" y="3905"/>
                    <a:pt x="13156" y="3846"/>
                  </a:cubicBezTo>
                  <a:lnTo>
                    <a:pt x="13075" y="3846"/>
                  </a:lnTo>
                  <a:cubicBezTo>
                    <a:pt x="13035" y="3550"/>
                    <a:pt x="12995" y="3314"/>
                    <a:pt x="12872" y="3018"/>
                  </a:cubicBezTo>
                  <a:cubicBezTo>
                    <a:pt x="12711" y="2544"/>
                    <a:pt x="12469" y="2131"/>
                    <a:pt x="12227" y="1776"/>
                  </a:cubicBezTo>
                  <a:cubicBezTo>
                    <a:pt x="11702" y="651"/>
                    <a:pt x="10814" y="0"/>
                    <a:pt x="9804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4" name="Google Shape;2436;p67"/>
            <p:cNvSpPr/>
            <p:nvPr/>
          </p:nvSpPr>
          <p:spPr bwMode="auto">
            <a:xfrm>
              <a:off x="755396" y="129658"/>
              <a:ext cx="342828" cy="2264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41" h="21600" fill="norm" stroke="1" extrusionOk="0">
                  <a:moveTo>
                    <a:pt x="13346" y="0"/>
                  </a:moveTo>
                  <a:cubicBezTo>
                    <a:pt x="11696" y="0"/>
                    <a:pt x="9168" y="1177"/>
                    <a:pt x="5693" y="4322"/>
                  </a:cubicBezTo>
                  <a:cubicBezTo>
                    <a:pt x="3138" y="6652"/>
                    <a:pt x="-1277" y="12093"/>
                    <a:pt x="352" y="13258"/>
                  </a:cubicBezTo>
                  <a:lnTo>
                    <a:pt x="1049" y="13258"/>
                  </a:lnTo>
                  <a:cubicBezTo>
                    <a:pt x="3945" y="17790"/>
                    <a:pt x="8297" y="21507"/>
                    <a:pt x="12350" y="21507"/>
                  </a:cubicBezTo>
                  <a:cubicBezTo>
                    <a:pt x="13165" y="21507"/>
                    <a:pt x="13973" y="21355"/>
                    <a:pt x="14752" y="21029"/>
                  </a:cubicBezTo>
                  <a:cubicBezTo>
                    <a:pt x="14989" y="21437"/>
                    <a:pt x="15233" y="21600"/>
                    <a:pt x="15477" y="21600"/>
                  </a:cubicBezTo>
                  <a:cubicBezTo>
                    <a:pt x="16166" y="21600"/>
                    <a:pt x="16848" y="20237"/>
                    <a:pt x="17538" y="19083"/>
                  </a:cubicBezTo>
                  <a:cubicBezTo>
                    <a:pt x="18004" y="19083"/>
                    <a:pt x="18004" y="18699"/>
                    <a:pt x="18004" y="18699"/>
                  </a:cubicBezTo>
                  <a:cubicBezTo>
                    <a:pt x="20323" y="14819"/>
                    <a:pt x="19627" y="12478"/>
                    <a:pt x="18471" y="11313"/>
                  </a:cubicBezTo>
                  <a:cubicBezTo>
                    <a:pt x="19627" y="8598"/>
                    <a:pt x="18701" y="5103"/>
                    <a:pt x="15219" y="5103"/>
                  </a:cubicBezTo>
                  <a:cubicBezTo>
                    <a:pt x="16319" y="2551"/>
                    <a:pt x="15783" y="0"/>
                    <a:pt x="1334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5" name="Google Shape;2437;p67"/>
            <p:cNvSpPr/>
            <p:nvPr/>
          </p:nvSpPr>
          <p:spPr bwMode="auto">
            <a:xfrm>
              <a:off x="170763" y="231537"/>
              <a:ext cx="1405164" cy="9132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48" h="21600" fill="norm" stroke="1" extrusionOk="0">
                  <a:moveTo>
                    <a:pt x="7772" y="0"/>
                  </a:moveTo>
                  <a:cubicBezTo>
                    <a:pt x="7118" y="0"/>
                    <a:pt x="6438" y="121"/>
                    <a:pt x="5724" y="396"/>
                  </a:cubicBezTo>
                  <a:cubicBezTo>
                    <a:pt x="4421" y="878"/>
                    <a:pt x="3230" y="1843"/>
                    <a:pt x="2210" y="3288"/>
                  </a:cubicBezTo>
                  <a:cubicBezTo>
                    <a:pt x="-1816" y="8974"/>
                    <a:pt x="-341" y="21600"/>
                    <a:pt x="6632" y="21600"/>
                  </a:cubicBezTo>
                  <a:cubicBezTo>
                    <a:pt x="13491" y="21600"/>
                    <a:pt x="19784" y="12250"/>
                    <a:pt x="19442" y="10901"/>
                  </a:cubicBezTo>
                  <a:cubicBezTo>
                    <a:pt x="19670" y="9939"/>
                    <a:pt x="19500" y="8491"/>
                    <a:pt x="19216" y="7431"/>
                  </a:cubicBezTo>
                  <a:cubicBezTo>
                    <a:pt x="19500" y="6564"/>
                    <a:pt x="16156" y="4733"/>
                    <a:pt x="15192" y="4059"/>
                  </a:cubicBezTo>
                  <a:lnTo>
                    <a:pt x="15248" y="4059"/>
                  </a:lnTo>
                  <a:cubicBezTo>
                    <a:pt x="12862" y="2187"/>
                    <a:pt x="10551" y="0"/>
                    <a:pt x="7772" y="0"/>
                  </a:cubicBezTo>
                  <a:close/>
                </a:path>
              </a:pathLst>
            </a:custGeom>
            <a:solidFill>
              <a:srgbClr val="BDCC9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6" name="Google Shape;2438;p67"/>
            <p:cNvSpPr/>
            <p:nvPr/>
          </p:nvSpPr>
          <p:spPr bwMode="auto">
            <a:xfrm>
              <a:off x="1531658" y="231904"/>
              <a:ext cx="445345" cy="612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fill="norm" stroke="1" extrusionOk="0">
                  <a:moveTo>
                    <a:pt x="15200" y="0"/>
                  </a:moveTo>
                  <a:cubicBezTo>
                    <a:pt x="14530" y="0"/>
                    <a:pt x="13785" y="172"/>
                    <a:pt x="12994" y="435"/>
                  </a:cubicBezTo>
                  <a:cubicBezTo>
                    <a:pt x="7454" y="2446"/>
                    <a:pt x="3443" y="6758"/>
                    <a:pt x="573" y="10350"/>
                  </a:cubicBezTo>
                  <a:cubicBezTo>
                    <a:pt x="384" y="10350"/>
                    <a:pt x="0" y="10634"/>
                    <a:pt x="0" y="10923"/>
                  </a:cubicBezTo>
                  <a:cubicBezTo>
                    <a:pt x="384" y="11642"/>
                    <a:pt x="768" y="12361"/>
                    <a:pt x="768" y="13223"/>
                  </a:cubicBezTo>
                  <a:cubicBezTo>
                    <a:pt x="957" y="14084"/>
                    <a:pt x="957" y="14946"/>
                    <a:pt x="768" y="16096"/>
                  </a:cubicBezTo>
                  <a:cubicBezTo>
                    <a:pt x="768" y="16238"/>
                    <a:pt x="957" y="16384"/>
                    <a:pt x="957" y="16384"/>
                  </a:cubicBezTo>
                  <a:cubicBezTo>
                    <a:pt x="1341" y="16957"/>
                    <a:pt x="6497" y="18396"/>
                    <a:pt x="7265" y="18826"/>
                  </a:cubicBezTo>
                  <a:cubicBezTo>
                    <a:pt x="9591" y="19563"/>
                    <a:pt x="14203" y="21600"/>
                    <a:pt x="17412" y="21600"/>
                  </a:cubicBezTo>
                  <a:cubicBezTo>
                    <a:pt x="19205" y="21600"/>
                    <a:pt x="20557" y="20967"/>
                    <a:pt x="20832" y="19111"/>
                  </a:cubicBezTo>
                  <a:cubicBezTo>
                    <a:pt x="21600" y="15234"/>
                    <a:pt x="14146" y="12503"/>
                    <a:pt x="8600" y="11642"/>
                  </a:cubicBezTo>
                  <a:cubicBezTo>
                    <a:pt x="12043" y="9053"/>
                    <a:pt x="19686" y="3450"/>
                    <a:pt x="17200" y="866"/>
                  </a:cubicBezTo>
                  <a:cubicBezTo>
                    <a:pt x="16684" y="241"/>
                    <a:pt x="15997" y="0"/>
                    <a:pt x="1520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7" name="Google Shape;2439;p67"/>
            <p:cNvSpPr/>
            <p:nvPr/>
          </p:nvSpPr>
          <p:spPr bwMode="auto">
            <a:xfrm>
              <a:off x="191573" y="305810"/>
              <a:ext cx="728936" cy="805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0" h="21600" fill="norm" stroke="1" extrusionOk="0">
                  <a:moveTo>
                    <a:pt x="11026" y="0"/>
                  </a:moveTo>
                  <a:cubicBezTo>
                    <a:pt x="6596" y="0"/>
                    <a:pt x="2081" y="2768"/>
                    <a:pt x="459" y="7526"/>
                  </a:cubicBezTo>
                  <a:cubicBezTo>
                    <a:pt x="-370" y="10150"/>
                    <a:pt x="-135" y="13536"/>
                    <a:pt x="1647" y="16484"/>
                  </a:cubicBezTo>
                  <a:cubicBezTo>
                    <a:pt x="2476" y="17578"/>
                    <a:pt x="2832" y="18014"/>
                    <a:pt x="3426" y="18888"/>
                  </a:cubicBezTo>
                  <a:cubicBezTo>
                    <a:pt x="4590" y="20332"/>
                    <a:pt x="7941" y="21600"/>
                    <a:pt x="11424" y="21600"/>
                  </a:cubicBezTo>
                  <a:cubicBezTo>
                    <a:pt x="16103" y="21600"/>
                    <a:pt x="21024" y="19317"/>
                    <a:pt x="21230" y="12115"/>
                  </a:cubicBezTo>
                  <a:cubicBezTo>
                    <a:pt x="21230" y="11021"/>
                    <a:pt x="21109" y="9819"/>
                    <a:pt x="20992" y="8620"/>
                  </a:cubicBezTo>
                  <a:cubicBezTo>
                    <a:pt x="19586" y="2633"/>
                    <a:pt x="15345" y="0"/>
                    <a:pt x="11026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8" name="Google Shape;2440;p67"/>
            <p:cNvSpPr/>
            <p:nvPr/>
          </p:nvSpPr>
          <p:spPr bwMode="auto">
            <a:xfrm>
              <a:off x="934904" y="487458"/>
              <a:ext cx="592731" cy="3337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fill="norm" stroke="1" extrusionOk="0">
                  <a:moveTo>
                    <a:pt x="4057" y="0"/>
                  </a:moveTo>
                  <a:cubicBezTo>
                    <a:pt x="3255" y="0"/>
                    <a:pt x="2374" y="3305"/>
                    <a:pt x="2123" y="5092"/>
                  </a:cubicBezTo>
                  <a:cubicBezTo>
                    <a:pt x="1978" y="6412"/>
                    <a:pt x="1683" y="7732"/>
                    <a:pt x="1683" y="9053"/>
                  </a:cubicBezTo>
                  <a:lnTo>
                    <a:pt x="652" y="9053"/>
                  </a:lnTo>
                  <a:cubicBezTo>
                    <a:pt x="66" y="9053"/>
                    <a:pt x="-229" y="10365"/>
                    <a:pt x="211" y="10895"/>
                  </a:cubicBezTo>
                  <a:cubicBezTo>
                    <a:pt x="507" y="11425"/>
                    <a:pt x="1387" y="11425"/>
                    <a:pt x="1683" y="11686"/>
                  </a:cubicBezTo>
                  <a:cubicBezTo>
                    <a:pt x="2022" y="17196"/>
                    <a:pt x="3770" y="21600"/>
                    <a:pt x="4748" y="21600"/>
                  </a:cubicBezTo>
                  <a:cubicBezTo>
                    <a:pt x="5034" y="21600"/>
                    <a:pt x="5255" y="21228"/>
                    <a:pt x="5356" y="20390"/>
                  </a:cubicBezTo>
                  <a:cubicBezTo>
                    <a:pt x="5651" y="19600"/>
                    <a:pt x="5211" y="19070"/>
                    <a:pt x="4475" y="17228"/>
                  </a:cubicBezTo>
                  <a:cubicBezTo>
                    <a:pt x="4325" y="16437"/>
                    <a:pt x="4180" y="15907"/>
                    <a:pt x="3885" y="14848"/>
                  </a:cubicBezTo>
                  <a:cubicBezTo>
                    <a:pt x="3740" y="13796"/>
                    <a:pt x="3594" y="12476"/>
                    <a:pt x="3444" y="11686"/>
                  </a:cubicBezTo>
                  <a:cubicBezTo>
                    <a:pt x="5061" y="11946"/>
                    <a:pt x="6092" y="11946"/>
                    <a:pt x="7853" y="11946"/>
                  </a:cubicBezTo>
                  <a:cubicBezTo>
                    <a:pt x="7999" y="13006"/>
                    <a:pt x="8148" y="14326"/>
                    <a:pt x="8294" y="15117"/>
                  </a:cubicBezTo>
                  <a:cubicBezTo>
                    <a:pt x="8734" y="16437"/>
                    <a:pt x="9615" y="19600"/>
                    <a:pt x="10351" y="19600"/>
                  </a:cubicBezTo>
                  <a:cubicBezTo>
                    <a:pt x="11086" y="19600"/>
                    <a:pt x="11527" y="18018"/>
                    <a:pt x="10937" y="16959"/>
                  </a:cubicBezTo>
                  <a:lnTo>
                    <a:pt x="10351" y="15907"/>
                  </a:lnTo>
                  <a:cubicBezTo>
                    <a:pt x="9765" y="14326"/>
                    <a:pt x="9470" y="13267"/>
                    <a:pt x="9325" y="11946"/>
                  </a:cubicBezTo>
                  <a:lnTo>
                    <a:pt x="12553" y="11946"/>
                  </a:lnTo>
                  <a:cubicBezTo>
                    <a:pt x="12685" y="14287"/>
                    <a:pt x="13623" y="18501"/>
                    <a:pt x="14760" y="18501"/>
                  </a:cubicBezTo>
                  <a:cubicBezTo>
                    <a:pt x="14901" y="18501"/>
                    <a:pt x="15050" y="18430"/>
                    <a:pt x="15200" y="18279"/>
                  </a:cubicBezTo>
                  <a:cubicBezTo>
                    <a:pt x="15495" y="17750"/>
                    <a:pt x="15641" y="16959"/>
                    <a:pt x="15495" y="16168"/>
                  </a:cubicBezTo>
                  <a:cubicBezTo>
                    <a:pt x="14610" y="13796"/>
                    <a:pt x="14465" y="13006"/>
                    <a:pt x="14170" y="11946"/>
                  </a:cubicBezTo>
                  <a:lnTo>
                    <a:pt x="17107" y="11946"/>
                  </a:lnTo>
                  <a:cubicBezTo>
                    <a:pt x="17473" y="15330"/>
                    <a:pt x="18156" y="16398"/>
                    <a:pt x="18684" y="16398"/>
                  </a:cubicBezTo>
                  <a:cubicBezTo>
                    <a:pt x="19230" y="16398"/>
                    <a:pt x="19614" y="15259"/>
                    <a:pt x="19314" y="14326"/>
                  </a:cubicBezTo>
                  <a:cubicBezTo>
                    <a:pt x="18874" y="12215"/>
                    <a:pt x="18874" y="12476"/>
                    <a:pt x="18874" y="11946"/>
                  </a:cubicBezTo>
                  <a:cubicBezTo>
                    <a:pt x="19164" y="11946"/>
                    <a:pt x="19468" y="11970"/>
                    <a:pt x="19759" y="11970"/>
                  </a:cubicBezTo>
                  <a:cubicBezTo>
                    <a:pt x="20627" y="11970"/>
                    <a:pt x="21371" y="11820"/>
                    <a:pt x="21371" y="10634"/>
                  </a:cubicBezTo>
                  <a:cubicBezTo>
                    <a:pt x="21283" y="9685"/>
                    <a:pt x="20772" y="9495"/>
                    <a:pt x="20028" y="9495"/>
                  </a:cubicBezTo>
                  <a:cubicBezTo>
                    <a:pt x="19530" y="9495"/>
                    <a:pt x="18931" y="9575"/>
                    <a:pt x="18283" y="9575"/>
                  </a:cubicBezTo>
                  <a:cubicBezTo>
                    <a:pt x="18283" y="8254"/>
                    <a:pt x="18283" y="6673"/>
                    <a:pt x="18579" y="5360"/>
                  </a:cubicBezTo>
                  <a:cubicBezTo>
                    <a:pt x="18878" y="4467"/>
                    <a:pt x="18438" y="3692"/>
                    <a:pt x="18028" y="3692"/>
                  </a:cubicBezTo>
                  <a:cubicBezTo>
                    <a:pt x="17834" y="3692"/>
                    <a:pt x="17645" y="3874"/>
                    <a:pt x="17552" y="4301"/>
                  </a:cubicBezTo>
                  <a:cubicBezTo>
                    <a:pt x="16962" y="6673"/>
                    <a:pt x="16817" y="7993"/>
                    <a:pt x="16817" y="9575"/>
                  </a:cubicBezTo>
                  <a:lnTo>
                    <a:pt x="13879" y="9575"/>
                  </a:lnTo>
                  <a:cubicBezTo>
                    <a:pt x="13879" y="7993"/>
                    <a:pt x="13879" y="6412"/>
                    <a:pt x="14610" y="4301"/>
                  </a:cubicBezTo>
                  <a:cubicBezTo>
                    <a:pt x="14760" y="3771"/>
                    <a:pt x="14610" y="2981"/>
                    <a:pt x="14465" y="2720"/>
                  </a:cubicBezTo>
                  <a:cubicBezTo>
                    <a:pt x="14337" y="2641"/>
                    <a:pt x="14218" y="2609"/>
                    <a:pt x="14112" y="2609"/>
                  </a:cubicBezTo>
                  <a:cubicBezTo>
                    <a:pt x="13852" y="2609"/>
                    <a:pt x="13645" y="2799"/>
                    <a:pt x="13438" y="2981"/>
                  </a:cubicBezTo>
                  <a:cubicBezTo>
                    <a:pt x="12703" y="5360"/>
                    <a:pt x="12553" y="7464"/>
                    <a:pt x="12408" y="9314"/>
                  </a:cubicBezTo>
                  <a:lnTo>
                    <a:pt x="8880" y="9314"/>
                  </a:lnTo>
                  <a:cubicBezTo>
                    <a:pt x="8880" y="6942"/>
                    <a:pt x="8880" y="5092"/>
                    <a:pt x="9615" y="3510"/>
                  </a:cubicBezTo>
                  <a:cubicBezTo>
                    <a:pt x="10205" y="2459"/>
                    <a:pt x="9765" y="1399"/>
                    <a:pt x="9325" y="1399"/>
                  </a:cubicBezTo>
                  <a:cubicBezTo>
                    <a:pt x="8294" y="1399"/>
                    <a:pt x="7413" y="5621"/>
                    <a:pt x="7413" y="9314"/>
                  </a:cubicBezTo>
                  <a:lnTo>
                    <a:pt x="3004" y="9314"/>
                  </a:lnTo>
                  <a:cubicBezTo>
                    <a:pt x="3004" y="7993"/>
                    <a:pt x="3004" y="6673"/>
                    <a:pt x="3594" y="4831"/>
                  </a:cubicBezTo>
                  <a:cubicBezTo>
                    <a:pt x="3740" y="3771"/>
                    <a:pt x="4180" y="2981"/>
                    <a:pt x="4475" y="1929"/>
                  </a:cubicBezTo>
                  <a:cubicBezTo>
                    <a:pt x="4916" y="1399"/>
                    <a:pt x="4620" y="870"/>
                    <a:pt x="4475" y="348"/>
                  </a:cubicBezTo>
                  <a:cubicBezTo>
                    <a:pt x="4339" y="103"/>
                    <a:pt x="4198" y="0"/>
                    <a:pt x="4057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9" name="Google Shape;2441;p67"/>
            <p:cNvSpPr/>
            <p:nvPr/>
          </p:nvSpPr>
          <p:spPr bwMode="auto">
            <a:xfrm>
              <a:off x="216529" y="716872"/>
              <a:ext cx="186387" cy="6291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600" fill="norm" stroke="1" extrusionOk="0">
                  <a:moveTo>
                    <a:pt x="19611" y="9814"/>
                  </a:moveTo>
                  <a:lnTo>
                    <a:pt x="19133" y="11198"/>
                  </a:lnTo>
                  <a:cubicBezTo>
                    <a:pt x="18668" y="11198"/>
                    <a:pt x="19133" y="11198"/>
                    <a:pt x="19611" y="9814"/>
                  </a:cubicBezTo>
                  <a:close/>
                  <a:moveTo>
                    <a:pt x="827" y="0"/>
                  </a:moveTo>
                  <a:cubicBezTo>
                    <a:pt x="349" y="0"/>
                    <a:pt x="349" y="0"/>
                    <a:pt x="349" y="2810"/>
                  </a:cubicBezTo>
                  <a:cubicBezTo>
                    <a:pt x="-116" y="4194"/>
                    <a:pt x="-116" y="5620"/>
                    <a:pt x="349" y="5620"/>
                  </a:cubicBezTo>
                  <a:cubicBezTo>
                    <a:pt x="3151" y="15141"/>
                    <a:pt x="7980" y="21600"/>
                    <a:pt x="12838" y="21600"/>
                  </a:cubicBezTo>
                  <a:cubicBezTo>
                    <a:pt x="13683" y="21600"/>
                    <a:pt x="14542" y="21432"/>
                    <a:pt x="15387" y="21013"/>
                  </a:cubicBezTo>
                  <a:cubicBezTo>
                    <a:pt x="16795" y="21013"/>
                    <a:pt x="21019" y="18203"/>
                    <a:pt x="21484" y="14009"/>
                  </a:cubicBezTo>
                  <a:lnTo>
                    <a:pt x="21484" y="12624"/>
                  </a:lnTo>
                  <a:cubicBezTo>
                    <a:pt x="21160" y="10611"/>
                    <a:pt x="20583" y="8640"/>
                    <a:pt x="20118" y="8640"/>
                  </a:cubicBezTo>
                  <a:cubicBezTo>
                    <a:pt x="19921" y="8640"/>
                    <a:pt x="19752" y="8976"/>
                    <a:pt x="19611" y="9814"/>
                  </a:cubicBezTo>
                  <a:cubicBezTo>
                    <a:pt x="17260" y="12624"/>
                    <a:pt x="14908" y="14009"/>
                    <a:pt x="12557" y="14009"/>
                  </a:cubicBezTo>
                  <a:cubicBezTo>
                    <a:pt x="9741" y="14009"/>
                    <a:pt x="7403" y="11198"/>
                    <a:pt x="4108" y="7004"/>
                  </a:cubicBezTo>
                  <a:cubicBezTo>
                    <a:pt x="3165" y="5620"/>
                    <a:pt x="2700" y="4194"/>
                    <a:pt x="129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0" name="Google Shape;2443;p67"/>
            <p:cNvSpPr/>
            <p:nvPr/>
          </p:nvSpPr>
          <p:spPr bwMode="auto">
            <a:xfrm>
              <a:off x="749239" y="1067100"/>
              <a:ext cx="207125" cy="162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88" h="21600" fill="norm" stroke="1" extrusionOk="0">
                  <a:moveTo>
                    <a:pt x="12666" y="0"/>
                  </a:moveTo>
                  <a:cubicBezTo>
                    <a:pt x="12136" y="0"/>
                    <a:pt x="11669" y="487"/>
                    <a:pt x="11329" y="1657"/>
                  </a:cubicBezTo>
                  <a:cubicBezTo>
                    <a:pt x="10979" y="1575"/>
                    <a:pt x="10576" y="1527"/>
                    <a:pt x="10131" y="1527"/>
                  </a:cubicBezTo>
                  <a:cubicBezTo>
                    <a:pt x="7934" y="1527"/>
                    <a:pt x="4837" y="2647"/>
                    <a:pt x="2481" y="4905"/>
                  </a:cubicBezTo>
                  <a:cubicBezTo>
                    <a:pt x="2481" y="3281"/>
                    <a:pt x="2481" y="1657"/>
                    <a:pt x="1421" y="1657"/>
                  </a:cubicBezTo>
                  <a:cubicBezTo>
                    <a:pt x="-2473" y="1657"/>
                    <a:pt x="2131" y="17377"/>
                    <a:pt x="9208" y="21162"/>
                  </a:cubicBezTo>
                  <a:cubicBezTo>
                    <a:pt x="9600" y="21470"/>
                    <a:pt x="10024" y="21600"/>
                    <a:pt x="10438" y="21600"/>
                  </a:cubicBezTo>
                  <a:cubicBezTo>
                    <a:pt x="11499" y="21600"/>
                    <a:pt x="12486" y="20707"/>
                    <a:pt x="12740" y="19537"/>
                  </a:cubicBezTo>
                  <a:cubicBezTo>
                    <a:pt x="13250" y="19878"/>
                    <a:pt x="13769" y="20041"/>
                    <a:pt x="14268" y="20041"/>
                  </a:cubicBezTo>
                  <a:cubicBezTo>
                    <a:pt x="16910" y="20041"/>
                    <a:pt x="19127" y="15364"/>
                    <a:pt x="17345" y="7617"/>
                  </a:cubicBezTo>
                  <a:cubicBezTo>
                    <a:pt x="16538" y="4742"/>
                    <a:pt x="14310" y="0"/>
                    <a:pt x="1266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1" name="Google Shape;2444;p67"/>
            <p:cNvSpPr/>
            <p:nvPr/>
          </p:nvSpPr>
          <p:spPr bwMode="auto">
            <a:xfrm>
              <a:off x="1033241" y="955447"/>
              <a:ext cx="243916" cy="168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6" h="21600" fill="norm" stroke="1" extrusionOk="0">
                  <a:moveTo>
                    <a:pt x="11926" y="0"/>
                  </a:moveTo>
                  <a:cubicBezTo>
                    <a:pt x="11141" y="0"/>
                    <a:pt x="10669" y="688"/>
                    <a:pt x="10820" y="2329"/>
                  </a:cubicBezTo>
                  <a:cubicBezTo>
                    <a:pt x="6408" y="2329"/>
                    <a:pt x="-840" y="8065"/>
                    <a:pt x="417" y="11191"/>
                  </a:cubicBezTo>
                  <a:cubicBezTo>
                    <a:pt x="-1709" y="12754"/>
                    <a:pt x="4811" y="21600"/>
                    <a:pt x="8496" y="21600"/>
                  </a:cubicBezTo>
                  <a:cubicBezTo>
                    <a:pt x="9743" y="21600"/>
                    <a:pt x="10660" y="20600"/>
                    <a:pt x="10820" y="17974"/>
                  </a:cubicBezTo>
                  <a:cubicBezTo>
                    <a:pt x="11208" y="18036"/>
                    <a:pt x="11595" y="18068"/>
                    <a:pt x="11992" y="18068"/>
                  </a:cubicBezTo>
                  <a:cubicBezTo>
                    <a:pt x="14789" y="18068"/>
                    <a:pt x="17595" y="16411"/>
                    <a:pt x="18700" y="12754"/>
                  </a:cubicBezTo>
                  <a:cubicBezTo>
                    <a:pt x="19891" y="6830"/>
                    <a:pt x="14382" y="0"/>
                    <a:pt x="1192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2" name="Google Shape;2445;p67"/>
            <p:cNvSpPr/>
            <p:nvPr/>
          </p:nvSpPr>
          <p:spPr bwMode="auto">
            <a:xfrm>
              <a:off x="582242" y="678271"/>
              <a:ext cx="57050" cy="61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777" y="0"/>
                  </a:moveTo>
                  <a:cubicBezTo>
                    <a:pt x="5412" y="0"/>
                    <a:pt x="0" y="3586"/>
                    <a:pt x="0" y="10800"/>
                  </a:cubicBezTo>
                  <a:cubicBezTo>
                    <a:pt x="0" y="17971"/>
                    <a:pt x="5412" y="21600"/>
                    <a:pt x="10777" y="21600"/>
                  </a:cubicBezTo>
                  <a:cubicBezTo>
                    <a:pt x="16188" y="21600"/>
                    <a:pt x="21600" y="17971"/>
                    <a:pt x="21600" y="10800"/>
                  </a:cubicBezTo>
                  <a:cubicBezTo>
                    <a:pt x="21600" y="3586"/>
                    <a:pt x="16188" y="0"/>
                    <a:pt x="1077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3" name="Google Shape;2447;p67"/>
            <p:cNvSpPr/>
            <p:nvPr/>
          </p:nvSpPr>
          <p:spPr bwMode="auto">
            <a:xfrm>
              <a:off x="480361" y="839153"/>
              <a:ext cx="130345" cy="134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10" y="0"/>
                  </a:moveTo>
                  <a:cubicBezTo>
                    <a:pt x="4737" y="0"/>
                    <a:pt x="0" y="5238"/>
                    <a:pt x="0" y="11124"/>
                  </a:cubicBezTo>
                  <a:cubicBezTo>
                    <a:pt x="0" y="16362"/>
                    <a:pt x="4737" y="21600"/>
                    <a:pt x="10810" y="21600"/>
                  </a:cubicBezTo>
                  <a:cubicBezTo>
                    <a:pt x="16883" y="21600"/>
                    <a:pt x="21600" y="16362"/>
                    <a:pt x="21600" y="11124"/>
                  </a:cubicBezTo>
                  <a:cubicBezTo>
                    <a:pt x="21600" y="4591"/>
                    <a:pt x="16883" y="0"/>
                    <a:pt x="1081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" name="Google Shape;627;p34"/>
          <p:cNvSpPr txBox="1"/>
          <p:nvPr/>
        </p:nvSpPr>
        <p:spPr bwMode="auto">
          <a:xfrm>
            <a:off x="4728718" y="890211"/>
            <a:ext cx="3767067" cy="2659026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/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lang="en-US" sz="2200" b="1"/>
              <a:t>Submitted </a:t>
            </a:r>
            <a:r>
              <a:rPr sz="2200" b="1"/>
              <a:t>To: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lang="en-US" sz="1800"/>
              <a:t>Mohammad </a:t>
            </a:r>
            <a:r>
              <a:rPr lang="en-US" sz="1800"/>
              <a:t>Shifat</a:t>
            </a:r>
            <a:r>
              <a:rPr lang="en-US" sz="1800"/>
              <a:t>-E-Rabbi</a:t>
            </a:r>
            <a:endParaRPr/>
          </a:p>
          <a:p>
            <a:pPr defTabSz="365760">
              <a:lnSpc>
                <a:spcPct val="114999"/>
              </a:lnSpc>
              <a:defRPr sz="2000">
                <a:latin typeface="Quicksand"/>
                <a:ea typeface="Quicksand"/>
                <a:cs typeface="Quicksand"/>
              </a:defRPr>
            </a:pPr>
            <a:r>
              <a:rPr lang="en-US" sz="1800"/>
              <a:t>Assistant Professor</a:t>
            </a:r>
            <a:br>
              <a:rPr lang="en-US" sz="1800"/>
            </a:br>
            <a:r>
              <a:rPr lang="en-US" sz="1800"/>
              <a:t>North South University </a:t>
            </a:r>
            <a:endParaRPr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 amt="50000"/>
          </a:blip>
          <a:stretch/>
        </p:blipFill>
        <p:spPr bwMode="auto">
          <a:xfrm>
            <a:off x="93240" y="1924643"/>
            <a:ext cx="871897" cy="8718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06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1233380" y="1260283"/>
            <a:ext cx="5067601" cy="1511401"/>
          </a:xfrm>
          <a:prstGeom prst="rect">
            <a:avLst/>
          </a:prstGeom>
        </p:spPr>
        <p:txBody>
          <a:bodyPr/>
          <a:lstStyle/>
          <a:p>
            <a:pPr>
              <a:defRPr/>
            </a:pPr>
            <a:r>
              <a:rPr/>
              <a:t>Introduction</a:t>
            </a:r>
            <a:endParaRPr/>
          </a:p>
        </p:txBody>
      </p:sp>
      <p:sp>
        <p:nvSpPr>
          <p:cNvPr id="807" name="Google Shape;755;p36"/>
          <p:cNvSpPr txBox="1"/>
          <p:nvPr/>
        </p:nvSpPr>
        <p:spPr bwMode="auto">
          <a:xfrm>
            <a:off x="1274375" y="8417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01</a:t>
            </a:r>
            <a:endParaRPr/>
          </a:p>
        </p:txBody>
      </p:sp>
      <p:grpSp>
        <p:nvGrpSpPr>
          <p:cNvPr id="843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808" name="Google Shape;758;p36"/>
            <p:cNvSpPr/>
            <p:nvPr/>
          </p:nvSpPr>
          <p:spPr bwMode="auto">
            <a:xfrm>
              <a:off x="0" y="0"/>
              <a:ext cx="1231165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42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809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0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1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2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3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816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814" name="Line"/>
                <p:cNvSpPr/>
                <p:nvPr/>
              </p:nvSpPr>
              <p:spPr bwMode="auto">
                <a:xfrm flipH="1" flipV="1">
                  <a:off x="0" y="0"/>
                  <a:ext cx="12701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815" name="Line"/>
                <p:cNvSpPr/>
                <p:nvPr/>
              </p:nvSpPr>
              <p:spPr bwMode="auto">
                <a:xfrm>
                  <a:off x="0" y="0"/>
                  <a:ext cx="12701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817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8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9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0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1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2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3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4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5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6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7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8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9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0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1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2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3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4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5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6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7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8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9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0" name="Google Shape;789;p36"/>
              <p:cNvSpPr/>
              <p:nvPr/>
            </p:nvSpPr>
            <p:spPr bwMode="auto">
              <a:xfrm>
                <a:off x="613274" y="1000654"/>
                <a:ext cx="97187" cy="3176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1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44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58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845" name="Google Shape;793;p36"/>
            <p:cNvSpPr/>
            <p:nvPr/>
          </p:nvSpPr>
          <p:spPr bwMode="auto">
            <a:xfrm flipH="1">
              <a:off x="-1" y="0"/>
              <a:ext cx="2031151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57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846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7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8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9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0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1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2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3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4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5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6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alphaModFix amt="70000"/>
          </a:blip>
          <a:stretch/>
        </p:blipFill>
        <p:spPr bwMode="auto">
          <a:xfrm>
            <a:off x="6348917" y="387457"/>
            <a:ext cx="962367" cy="9623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0" name="Google Shape;946;p40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00"/>
            </a:lvl1pPr>
          </a:lstStyle>
          <a:p>
            <a:pPr>
              <a:defRPr/>
            </a:pPr>
            <a:r>
              <a:rPr/>
              <a:t>Objective</a:t>
            </a:r>
            <a:endParaRPr/>
          </a:p>
        </p:txBody>
      </p:sp>
      <p:sp>
        <p:nvSpPr>
          <p:cNvPr id="861" name="Google Shape;947;p40"/>
          <p:cNvSpPr txBox="1">
            <a:spLocks noGrp="1"/>
          </p:cNvSpPr>
          <p:nvPr>
            <p:ph type="body" sz="quarter" idx="1"/>
          </p:nvPr>
        </p:nvSpPr>
        <p:spPr bwMode="auto">
          <a:xfrm>
            <a:off x="828824" y="2287881"/>
            <a:ext cx="2240402" cy="1015501"/>
          </a:xfrm>
          <a:prstGeom prst="rect">
            <a:avLst/>
          </a:prstGeom>
        </p:spPr>
        <p:txBody>
          <a:bodyPr/>
          <a:lstStyle>
            <a:lvl1pPr marL="0" indent="0"/>
          </a:lstStyle>
          <a:p>
            <a:pPr>
              <a:defRPr/>
            </a:pPr>
            <a:r>
              <a:rPr/>
              <a:t>Data collection and preprocessing</a:t>
            </a:r>
            <a:endParaRPr/>
          </a:p>
        </p:txBody>
      </p:sp>
      <p:sp>
        <p:nvSpPr>
          <p:cNvPr id="862" name="Google Shape;948;p40"/>
          <p:cNvSpPr txBox="1"/>
          <p:nvPr/>
        </p:nvSpPr>
        <p:spPr bwMode="auto">
          <a:xfrm>
            <a:off x="3451795" y="2287881"/>
            <a:ext cx="2240401" cy="10155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algn="ct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Model training and evaluation</a:t>
            </a:r>
            <a:endParaRPr/>
          </a:p>
        </p:txBody>
      </p:sp>
      <p:sp>
        <p:nvSpPr>
          <p:cNvPr id="863" name="Google Shape;949;p40"/>
          <p:cNvSpPr txBox="1"/>
          <p:nvPr/>
        </p:nvSpPr>
        <p:spPr bwMode="auto">
          <a:xfrm>
            <a:off x="6074771" y="2287881"/>
            <a:ext cx="2240401" cy="10155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algn="ctr"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Ensure reproducibility and save the trained model</a:t>
            </a:r>
            <a:endParaRPr/>
          </a:p>
        </p:txBody>
      </p:sp>
      <p:grpSp>
        <p:nvGrpSpPr>
          <p:cNvPr id="889" name="Google Shape;953;p40"/>
          <p:cNvGrpSpPr/>
          <p:nvPr/>
        </p:nvGrpSpPr>
        <p:grpSpPr bwMode="auto">
          <a:xfrm>
            <a:off x="4886516" y="3854295"/>
            <a:ext cx="2193496" cy="1212807"/>
            <a:chOff x="0" y="0"/>
            <a:chExt cx="2193494" cy="1212806"/>
          </a:xfrm>
        </p:grpSpPr>
        <p:sp>
          <p:nvSpPr>
            <p:cNvPr id="864" name="Google Shape;954;p40"/>
            <p:cNvSpPr/>
            <p:nvPr/>
          </p:nvSpPr>
          <p:spPr bwMode="auto">
            <a:xfrm>
              <a:off x="0" y="0"/>
              <a:ext cx="2193495" cy="1212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8" h="21600" fill="norm" stroke="1" extrusionOk="0">
                  <a:moveTo>
                    <a:pt x="5692" y="0"/>
                  </a:moveTo>
                  <a:cubicBezTo>
                    <a:pt x="5242" y="0"/>
                    <a:pt x="4757" y="645"/>
                    <a:pt x="4376" y="1076"/>
                  </a:cubicBezTo>
                  <a:cubicBezTo>
                    <a:pt x="3724" y="766"/>
                    <a:pt x="3098" y="609"/>
                    <a:pt x="2533" y="609"/>
                  </a:cubicBezTo>
                  <a:cubicBezTo>
                    <a:pt x="-300" y="609"/>
                    <a:pt x="-1598" y="4565"/>
                    <a:pt x="3198" y="13061"/>
                  </a:cubicBezTo>
                  <a:lnTo>
                    <a:pt x="3232" y="13061"/>
                  </a:lnTo>
                  <a:cubicBezTo>
                    <a:pt x="3683" y="13922"/>
                    <a:pt x="4202" y="14567"/>
                    <a:pt x="4757" y="15071"/>
                  </a:cubicBezTo>
                  <a:cubicBezTo>
                    <a:pt x="4626" y="16086"/>
                    <a:pt x="4279" y="16654"/>
                    <a:pt x="3832" y="16654"/>
                  </a:cubicBezTo>
                  <a:cubicBezTo>
                    <a:pt x="3805" y="16654"/>
                    <a:pt x="3778" y="16652"/>
                    <a:pt x="3751" y="16647"/>
                  </a:cubicBezTo>
                  <a:cubicBezTo>
                    <a:pt x="3602" y="16471"/>
                    <a:pt x="3467" y="16400"/>
                    <a:pt x="3348" y="16400"/>
                  </a:cubicBezTo>
                  <a:cubicBezTo>
                    <a:pt x="2893" y="16400"/>
                    <a:pt x="2693" y="17452"/>
                    <a:pt x="2885" y="17510"/>
                  </a:cubicBezTo>
                  <a:cubicBezTo>
                    <a:pt x="2920" y="17510"/>
                    <a:pt x="3024" y="17510"/>
                    <a:pt x="3024" y="17295"/>
                  </a:cubicBezTo>
                  <a:cubicBezTo>
                    <a:pt x="3024" y="17222"/>
                    <a:pt x="3024" y="17151"/>
                    <a:pt x="3059" y="17080"/>
                  </a:cubicBezTo>
                  <a:cubicBezTo>
                    <a:pt x="3162" y="16865"/>
                    <a:pt x="3232" y="16792"/>
                    <a:pt x="3405" y="16792"/>
                  </a:cubicBezTo>
                  <a:cubicBezTo>
                    <a:pt x="3198" y="16865"/>
                    <a:pt x="2747" y="17940"/>
                    <a:pt x="3059" y="17940"/>
                  </a:cubicBezTo>
                  <a:cubicBezTo>
                    <a:pt x="3162" y="17940"/>
                    <a:pt x="3198" y="17796"/>
                    <a:pt x="3232" y="17581"/>
                  </a:cubicBezTo>
                  <a:cubicBezTo>
                    <a:pt x="3336" y="17437"/>
                    <a:pt x="3405" y="17222"/>
                    <a:pt x="3509" y="17151"/>
                  </a:cubicBezTo>
                  <a:lnTo>
                    <a:pt x="3544" y="17151"/>
                  </a:lnTo>
                  <a:cubicBezTo>
                    <a:pt x="3232" y="17510"/>
                    <a:pt x="3198" y="18586"/>
                    <a:pt x="3405" y="18586"/>
                  </a:cubicBezTo>
                  <a:cubicBezTo>
                    <a:pt x="3440" y="18586"/>
                    <a:pt x="3544" y="18515"/>
                    <a:pt x="3544" y="18300"/>
                  </a:cubicBezTo>
                  <a:cubicBezTo>
                    <a:pt x="3544" y="18156"/>
                    <a:pt x="3544" y="17869"/>
                    <a:pt x="3613" y="17652"/>
                  </a:cubicBezTo>
                  <a:cubicBezTo>
                    <a:pt x="3576" y="18123"/>
                    <a:pt x="3661" y="18293"/>
                    <a:pt x="3742" y="18293"/>
                  </a:cubicBezTo>
                  <a:cubicBezTo>
                    <a:pt x="3808" y="18293"/>
                    <a:pt x="3872" y="18175"/>
                    <a:pt x="3855" y="18011"/>
                  </a:cubicBezTo>
                  <a:lnTo>
                    <a:pt x="3855" y="17581"/>
                  </a:lnTo>
                  <a:cubicBezTo>
                    <a:pt x="4084" y="17745"/>
                    <a:pt x="4310" y="17826"/>
                    <a:pt x="4529" y="17826"/>
                  </a:cubicBezTo>
                  <a:cubicBezTo>
                    <a:pt x="5175" y="17826"/>
                    <a:pt x="5763" y="17127"/>
                    <a:pt x="6177" y="15787"/>
                  </a:cubicBezTo>
                  <a:cubicBezTo>
                    <a:pt x="6674" y="16004"/>
                    <a:pt x="7529" y="16222"/>
                    <a:pt x="8664" y="16222"/>
                  </a:cubicBezTo>
                  <a:cubicBezTo>
                    <a:pt x="9031" y="16222"/>
                    <a:pt x="9427" y="16198"/>
                    <a:pt x="9850" y="16146"/>
                  </a:cubicBezTo>
                  <a:cubicBezTo>
                    <a:pt x="9954" y="17151"/>
                    <a:pt x="10370" y="17940"/>
                    <a:pt x="10786" y="18515"/>
                  </a:cubicBezTo>
                  <a:cubicBezTo>
                    <a:pt x="10439" y="18586"/>
                    <a:pt x="10093" y="18657"/>
                    <a:pt x="9781" y="19089"/>
                  </a:cubicBezTo>
                  <a:cubicBezTo>
                    <a:pt x="9664" y="19270"/>
                    <a:pt x="9744" y="19552"/>
                    <a:pt x="9854" y="19552"/>
                  </a:cubicBezTo>
                  <a:cubicBezTo>
                    <a:pt x="9875" y="19552"/>
                    <a:pt x="9897" y="19541"/>
                    <a:pt x="9919" y="19520"/>
                  </a:cubicBezTo>
                  <a:cubicBezTo>
                    <a:pt x="9978" y="19335"/>
                    <a:pt x="10064" y="19255"/>
                    <a:pt x="10152" y="19147"/>
                  </a:cubicBezTo>
                  <a:cubicBezTo>
                    <a:pt x="10116" y="19216"/>
                    <a:pt x="10070" y="19328"/>
                    <a:pt x="10023" y="19375"/>
                  </a:cubicBezTo>
                  <a:cubicBezTo>
                    <a:pt x="9954" y="19591"/>
                    <a:pt x="9850" y="19735"/>
                    <a:pt x="9954" y="19950"/>
                  </a:cubicBezTo>
                  <a:cubicBezTo>
                    <a:pt x="9971" y="19986"/>
                    <a:pt x="10005" y="20004"/>
                    <a:pt x="10041" y="20004"/>
                  </a:cubicBezTo>
                  <a:cubicBezTo>
                    <a:pt x="10075" y="20004"/>
                    <a:pt x="10109" y="19986"/>
                    <a:pt x="10127" y="19950"/>
                  </a:cubicBezTo>
                  <a:cubicBezTo>
                    <a:pt x="10197" y="19662"/>
                    <a:pt x="10300" y="19591"/>
                    <a:pt x="10439" y="19446"/>
                  </a:cubicBezTo>
                  <a:cubicBezTo>
                    <a:pt x="10300" y="19735"/>
                    <a:pt x="10023" y="20380"/>
                    <a:pt x="10161" y="20524"/>
                  </a:cubicBezTo>
                  <a:cubicBezTo>
                    <a:pt x="10173" y="20567"/>
                    <a:pt x="10190" y="20585"/>
                    <a:pt x="10210" y="20585"/>
                  </a:cubicBezTo>
                  <a:cubicBezTo>
                    <a:pt x="10254" y="20585"/>
                    <a:pt x="10311" y="20501"/>
                    <a:pt x="10335" y="20451"/>
                  </a:cubicBezTo>
                  <a:cubicBezTo>
                    <a:pt x="10439" y="20236"/>
                    <a:pt x="10474" y="20021"/>
                    <a:pt x="10612" y="19806"/>
                  </a:cubicBezTo>
                  <a:cubicBezTo>
                    <a:pt x="10659" y="19726"/>
                    <a:pt x="10677" y="19687"/>
                    <a:pt x="10679" y="19687"/>
                  </a:cubicBezTo>
                  <a:cubicBezTo>
                    <a:pt x="10680" y="19687"/>
                    <a:pt x="10466" y="20128"/>
                    <a:pt x="10439" y="20739"/>
                  </a:cubicBezTo>
                  <a:cubicBezTo>
                    <a:pt x="10439" y="20890"/>
                    <a:pt x="10497" y="20983"/>
                    <a:pt x="10557" y="20983"/>
                  </a:cubicBezTo>
                  <a:cubicBezTo>
                    <a:pt x="10610" y="20983"/>
                    <a:pt x="10665" y="20909"/>
                    <a:pt x="10682" y="20739"/>
                  </a:cubicBezTo>
                  <a:cubicBezTo>
                    <a:pt x="10682" y="20666"/>
                    <a:pt x="10716" y="20524"/>
                    <a:pt x="10716" y="20380"/>
                  </a:cubicBezTo>
                  <a:cubicBezTo>
                    <a:pt x="11028" y="20165"/>
                    <a:pt x="11825" y="20165"/>
                    <a:pt x="11929" y="19089"/>
                  </a:cubicBezTo>
                  <a:cubicBezTo>
                    <a:pt x="11998" y="18586"/>
                    <a:pt x="11860" y="18011"/>
                    <a:pt x="11756" y="17510"/>
                  </a:cubicBezTo>
                  <a:cubicBezTo>
                    <a:pt x="11756" y="17437"/>
                    <a:pt x="11721" y="17222"/>
                    <a:pt x="11686" y="17222"/>
                  </a:cubicBezTo>
                  <a:cubicBezTo>
                    <a:pt x="11582" y="16792"/>
                    <a:pt x="11513" y="16361"/>
                    <a:pt x="11548" y="15860"/>
                  </a:cubicBezTo>
                  <a:cubicBezTo>
                    <a:pt x="11686" y="15787"/>
                    <a:pt x="13315" y="15428"/>
                    <a:pt x="14181" y="15428"/>
                  </a:cubicBezTo>
                  <a:cubicBezTo>
                    <a:pt x="17923" y="15428"/>
                    <a:pt x="18062" y="19950"/>
                    <a:pt x="18789" y="21529"/>
                  </a:cubicBezTo>
                  <a:cubicBezTo>
                    <a:pt x="18789" y="21600"/>
                    <a:pt x="18824" y="21600"/>
                    <a:pt x="18858" y="21600"/>
                  </a:cubicBezTo>
                  <a:cubicBezTo>
                    <a:pt x="19032" y="21600"/>
                    <a:pt x="19551" y="21099"/>
                    <a:pt x="19205" y="20380"/>
                  </a:cubicBezTo>
                  <a:cubicBezTo>
                    <a:pt x="19343" y="20309"/>
                    <a:pt x="19447" y="19735"/>
                    <a:pt x="19205" y="19375"/>
                  </a:cubicBezTo>
                  <a:cubicBezTo>
                    <a:pt x="19517" y="19016"/>
                    <a:pt x="19517" y="18300"/>
                    <a:pt x="19309" y="17940"/>
                  </a:cubicBezTo>
                  <a:cubicBezTo>
                    <a:pt x="19932" y="17437"/>
                    <a:pt x="20002" y="16505"/>
                    <a:pt x="19343" y="16361"/>
                  </a:cubicBezTo>
                  <a:lnTo>
                    <a:pt x="19413" y="16290"/>
                  </a:lnTo>
                  <a:cubicBezTo>
                    <a:pt x="19587" y="15787"/>
                    <a:pt x="19517" y="15286"/>
                    <a:pt x="19205" y="14997"/>
                  </a:cubicBezTo>
                  <a:cubicBezTo>
                    <a:pt x="19205" y="14997"/>
                    <a:pt x="19274" y="14997"/>
                    <a:pt x="19274" y="14926"/>
                  </a:cubicBezTo>
                  <a:cubicBezTo>
                    <a:pt x="19483" y="14496"/>
                    <a:pt x="19343" y="13851"/>
                    <a:pt x="18998" y="13633"/>
                  </a:cubicBezTo>
                  <a:cubicBezTo>
                    <a:pt x="19529" y="12857"/>
                    <a:pt x="19186" y="12547"/>
                    <a:pt x="18884" y="12547"/>
                  </a:cubicBezTo>
                  <a:cubicBezTo>
                    <a:pt x="18851" y="12547"/>
                    <a:pt x="18820" y="12551"/>
                    <a:pt x="18789" y="12558"/>
                  </a:cubicBezTo>
                  <a:cubicBezTo>
                    <a:pt x="18983" y="12358"/>
                    <a:pt x="19027" y="11467"/>
                    <a:pt x="18411" y="11467"/>
                  </a:cubicBezTo>
                  <a:cubicBezTo>
                    <a:pt x="18367" y="11467"/>
                    <a:pt x="18320" y="11471"/>
                    <a:pt x="18269" y="11482"/>
                  </a:cubicBezTo>
                  <a:cubicBezTo>
                    <a:pt x="18451" y="11293"/>
                    <a:pt x="18554" y="10497"/>
                    <a:pt x="17969" y="10497"/>
                  </a:cubicBezTo>
                  <a:cubicBezTo>
                    <a:pt x="17887" y="10497"/>
                    <a:pt x="17792" y="10514"/>
                    <a:pt x="17680" y="10548"/>
                  </a:cubicBezTo>
                  <a:cubicBezTo>
                    <a:pt x="17883" y="10129"/>
                    <a:pt x="17940" y="9460"/>
                    <a:pt x="17449" y="9460"/>
                  </a:cubicBezTo>
                  <a:cubicBezTo>
                    <a:pt x="17352" y="9460"/>
                    <a:pt x="17234" y="9485"/>
                    <a:pt x="17092" y="9544"/>
                  </a:cubicBezTo>
                  <a:cubicBezTo>
                    <a:pt x="17294" y="9124"/>
                    <a:pt x="17182" y="8554"/>
                    <a:pt x="16731" y="8554"/>
                  </a:cubicBezTo>
                  <a:cubicBezTo>
                    <a:pt x="16563" y="8554"/>
                    <a:pt x="16349" y="8631"/>
                    <a:pt x="16087" y="8827"/>
                  </a:cubicBezTo>
                  <a:lnTo>
                    <a:pt x="16156" y="8468"/>
                  </a:lnTo>
                  <a:lnTo>
                    <a:pt x="16156" y="8253"/>
                  </a:lnTo>
                  <a:cubicBezTo>
                    <a:pt x="16130" y="8199"/>
                    <a:pt x="16080" y="8175"/>
                    <a:pt x="16019" y="8175"/>
                  </a:cubicBezTo>
                  <a:cubicBezTo>
                    <a:pt x="15834" y="8175"/>
                    <a:pt x="15541" y="8378"/>
                    <a:pt x="15463" y="8539"/>
                  </a:cubicBezTo>
                  <a:cubicBezTo>
                    <a:pt x="15539" y="8171"/>
                    <a:pt x="15614" y="7498"/>
                    <a:pt x="15380" y="7498"/>
                  </a:cubicBezTo>
                  <a:cubicBezTo>
                    <a:pt x="15294" y="7498"/>
                    <a:pt x="15165" y="7590"/>
                    <a:pt x="14978" y="7822"/>
                  </a:cubicBezTo>
                  <a:cubicBezTo>
                    <a:pt x="15012" y="7749"/>
                    <a:pt x="15012" y="7534"/>
                    <a:pt x="14978" y="7534"/>
                  </a:cubicBezTo>
                  <a:cubicBezTo>
                    <a:pt x="14978" y="7407"/>
                    <a:pt x="14868" y="7164"/>
                    <a:pt x="14671" y="7164"/>
                  </a:cubicBezTo>
                  <a:cubicBezTo>
                    <a:pt x="14648" y="7164"/>
                    <a:pt x="14623" y="7168"/>
                    <a:pt x="14597" y="7175"/>
                  </a:cubicBezTo>
                  <a:cubicBezTo>
                    <a:pt x="14493" y="7175"/>
                    <a:pt x="14355" y="7248"/>
                    <a:pt x="14181" y="7463"/>
                  </a:cubicBezTo>
                  <a:cubicBezTo>
                    <a:pt x="14294" y="7039"/>
                    <a:pt x="14289" y="6521"/>
                    <a:pt x="14026" y="6521"/>
                  </a:cubicBezTo>
                  <a:cubicBezTo>
                    <a:pt x="13889" y="6521"/>
                    <a:pt x="13681" y="6663"/>
                    <a:pt x="13384" y="7033"/>
                  </a:cubicBezTo>
                  <a:cubicBezTo>
                    <a:pt x="13501" y="6549"/>
                    <a:pt x="13476" y="5906"/>
                    <a:pt x="13142" y="5906"/>
                  </a:cubicBezTo>
                  <a:cubicBezTo>
                    <a:pt x="12979" y="5906"/>
                    <a:pt x="12743" y="6058"/>
                    <a:pt x="12414" y="6458"/>
                  </a:cubicBezTo>
                  <a:cubicBezTo>
                    <a:pt x="12549" y="5942"/>
                    <a:pt x="12435" y="5368"/>
                    <a:pt x="12126" y="5368"/>
                  </a:cubicBezTo>
                  <a:cubicBezTo>
                    <a:pt x="11962" y="5368"/>
                    <a:pt x="11743" y="5531"/>
                    <a:pt x="11478" y="5955"/>
                  </a:cubicBezTo>
                  <a:cubicBezTo>
                    <a:pt x="11513" y="5884"/>
                    <a:pt x="11513" y="5669"/>
                    <a:pt x="11513" y="5525"/>
                  </a:cubicBezTo>
                  <a:cubicBezTo>
                    <a:pt x="11529" y="5288"/>
                    <a:pt x="11468" y="5211"/>
                    <a:pt x="11381" y="5211"/>
                  </a:cubicBezTo>
                  <a:cubicBezTo>
                    <a:pt x="11284" y="5211"/>
                    <a:pt x="11154" y="5305"/>
                    <a:pt x="11063" y="5381"/>
                  </a:cubicBezTo>
                  <a:cubicBezTo>
                    <a:pt x="10889" y="5596"/>
                    <a:pt x="10716" y="5740"/>
                    <a:pt x="10542" y="6028"/>
                  </a:cubicBezTo>
                  <a:cubicBezTo>
                    <a:pt x="10650" y="5749"/>
                    <a:pt x="10633" y="5036"/>
                    <a:pt x="10326" y="5036"/>
                  </a:cubicBezTo>
                  <a:cubicBezTo>
                    <a:pt x="10239" y="5036"/>
                    <a:pt x="10127" y="5095"/>
                    <a:pt x="9989" y="5239"/>
                  </a:cubicBezTo>
                  <a:cubicBezTo>
                    <a:pt x="9989" y="5015"/>
                    <a:pt x="9889" y="4933"/>
                    <a:pt x="9753" y="4933"/>
                  </a:cubicBezTo>
                  <a:cubicBezTo>
                    <a:pt x="9539" y="4933"/>
                    <a:pt x="9236" y="5135"/>
                    <a:pt x="9087" y="5310"/>
                  </a:cubicBezTo>
                  <a:cubicBezTo>
                    <a:pt x="9226" y="5024"/>
                    <a:pt x="9400" y="4234"/>
                    <a:pt x="9226" y="4234"/>
                  </a:cubicBezTo>
                  <a:cubicBezTo>
                    <a:pt x="9161" y="4217"/>
                    <a:pt x="9098" y="4208"/>
                    <a:pt x="9035" y="4208"/>
                  </a:cubicBezTo>
                  <a:cubicBezTo>
                    <a:pt x="8833" y="4208"/>
                    <a:pt x="8641" y="4301"/>
                    <a:pt x="8430" y="4520"/>
                  </a:cubicBezTo>
                  <a:cubicBezTo>
                    <a:pt x="8641" y="3974"/>
                    <a:pt x="8711" y="3178"/>
                    <a:pt x="8334" y="3178"/>
                  </a:cubicBezTo>
                  <a:cubicBezTo>
                    <a:pt x="8217" y="3178"/>
                    <a:pt x="8055" y="3255"/>
                    <a:pt x="7841" y="3444"/>
                  </a:cubicBezTo>
                  <a:cubicBezTo>
                    <a:pt x="7945" y="3085"/>
                    <a:pt x="8117" y="2367"/>
                    <a:pt x="7909" y="2367"/>
                  </a:cubicBezTo>
                  <a:cubicBezTo>
                    <a:pt x="7870" y="2354"/>
                    <a:pt x="7831" y="2347"/>
                    <a:pt x="7794" y="2347"/>
                  </a:cubicBezTo>
                  <a:cubicBezTo>
                    <a:pt x="7634" y="2347"/>
                    <a:pt x="7489" y="2453"/>
                    <a:pt x="7320" y="2511"/>
                  </a:cubicBezTo>
                  <a:cubicBezTo>
                    <a:pt x="7516" y="1855"/>
                    <a:pt x="7367" y="1375"/>
                    <a:pt x="6971" y="1375"/>
                  </a:cubicBezTo>
                  <a:cubicBezTo>
                    <a:pt x="6805" y="1375"/>
                    <a:pt x="6596" y="1459"/>
                    <a:pt x="6350" y="1650"/>
                  </a:cubicBezTo>
                  <a:cubicBezTo>
                    <a:pt x="6478" y="1228"/>
                    <a:pt x="6511" y="691"/>
                    <a:pt x="6218" y="691"/>
                  </a:cubicBezTo>
                  <a:cubicBezTo>
                    <a:pt x="6112" y="691"/>
                    <a:pt x="5964" y="762"/>
                    <a:pt x="5761" y="932"/>
                  </a:cubicBezTo>
                  <a:cubicBezTo>
                    <a:pt x="5796" y="716"/>
                    <a:pt x="5969" y="286"/>
                    <a:pt x="5865" y="71"/>
                  </a:cubicBezTo>
                  <a:cubicBezTo>
                    <a:pt x="5831" y="0"/>
                    <a:pt x="5761" y="0"/>
                    <a:pt x="5692" y="0"/>
                  </a:cubicBezTo>
                  <a:close/>
                </a:path>
              </a:pathLst>
            </a:custGeom>
            <a:solidFill>
              <a:srgbClr val="FFFFF2"/>
            </a:solidFill>
            <a:ln w="7620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5" name="Google Shape;955;p40"/>
            <p:cNvSpPr/>
            <p:nvPr/>
          </p:nvSpPr>
          <p:spPr bwMode="auto">
            <a:xfrm>
              <a:off x="23415" y="41791"/>
              <a:ext cx="2136669" cy="1124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8" h="21600" fill="norm" stroke="1" extrusionOk="0">
                  <a:moveTo>
                    <a:pt x="5692" y="0"/>
                  </a:moveTo>
                  <a:cubicBezTo>
                    <a:pt x="5242" y="0"/>
                    <a:pt x="4757" y="645"/>
                    <a:pt x="4376" y="1076"/>
                  </a:cubicBezTo>
                  <a:cubicBezTo>
                    <a:pt x="3724" y="766"/>
                    <a:pt x="3098" y="609"/>
                    <a:pt x="2533" y="609"/>
                  </a:cubicBezTo>
                  <a:cubicBezTo>
                    <a:pt x="-300" y="609"/>
                    <a:pt x="-1598" y="4565"/>
                    <a:pt x="3198" y="13061"/>
                  </a:cubicBezTo>
                  <a:lnTo>
                    <a:pt x="3232" y="13061"/>
                  </a:lnTo>
                  <a:cubicBezTo>
                    <a:pt x="3683" y="13922"/>
                    <a:pt x="4202" y="14567"/>
                    <a:pt x="4757" y="15071"/>
                  </a:cubicBezTo>
                  <a:cubicBezTo>
                    <a:pt x="4626" y="16086"/>
                    <a:pt x="4279" y="16654"/>
                    <a:pt x="3832" y="16654"/>
                  </a:cubicBezTo>
                  <a:cubicBezTo>
                    <a:pt x="3805" y="16654"/>
                    <a:pt x="3778" y="16652"/>
                    <a:pt x="3751" y="16647"/>
                  </a:cubicBezTo>
                  <a:cubicBezTo>
                    <a:pt x="3602" y="16471"/>
                    <a:pt x="3467" y="16400"/>
                    <a:pt x="3348" y="16400"/>
                  </a:cubicBezTo>
                  <a:cubicBezTo>
                    <a:pt x="2893" y="16400"/>
                    <a:pt x="2693" y="17452"/>
                    <a:pt x="2885" y="17510"/>
                  </a:cubicBezTo>
                  <a:cubicBezTo>
                    <a:pt x="2920" y="17510"/>
                    <a:pt x="3024" y="17510"/>
                    <a:pt x="3024" y="17295"/>
                  </a:cubicBezTo>
                  <a:cubicBezTo>
                    <a:pt x="3024" y="17222"/>
                    <a:pt x="3024" y="17151"/>
                    <a:pt x="3059" y="17080"/>
                  </a:cubicBezTo>
                  <a:cubicBezTo>
                    <a:pt x="3162" y="16865"/>
                    <a:pt x="3232" y="16792"/>
                    <a:pt x="3405" y="16792"/>
                  </a:cubicBezTo>
                  <a:cubicBezTo>
                    <a:pt x="3198" y="16865"/>
                    <a:pt x="2747" y="17940"/>
                    <a:pt x="3059" y="17940"/>
                  </a:cubicBezTo>
                  <a:cubicBezTo>
                    <a:pt x="3162" y="17940"/>
                    <a:pt x="3198" y="17796"/>
                    <a:pt x="3232" y="17581"/>
                  </a:cubicBezTo>
                  <a:cubicBezTo>
                    <a:pt x="3336" y="17437"/>
                    <a:pt x="3405" y="17222"/>
                    <a:pt x="3509" y="17151"/>
                  </a:cubicBezTo>
                  <a:lnTo>
                    <a:pt x="3544" y="17151"/>
                  </a:lnTo>
                  <a:cubicBezTo>
                    <a:pt x="3232" y="17510"/>
                    <a:pt x="3198" y="18586"/>
                    <a:pt x="3405" y="18586"/>
                  </a:cubicBezTo>
                  <a:cubicBezTo>
                    <a:pt x="3440" y="18586"/>
                    <a:pt x="3544" y="18515"/>
                    <a:pt x="3544" y="18300"/>
                  </a:cubicBezTo>
                  <a:cubicBezTo>
                    <a:pt x="3544" y="18156"/>
                    <a:pt x="3544" y="17869"/>
                    <a:pt x="3613" y="17652"/>
                  </a:cubicBezTo>
                  <a:cubicBezTo>
                    <a:pt x="3576" y="18123"/>
                    <a:pt x="3661" y="18293"/>
                    <a:pt x="3742" y="18293"/>
                  </a:cubicBezTo>
                  <a:cubicBezTo>
                    <a:pt x="3808" y="18293"/>
                    <a:pt x="3872" y="18175"/>
                    <a:pt x="3855" y="18011"/>
                  </a:cubicBezTo>
                  <a:lnTo>
                    <a:pt x="3855" y="17581"/>
                  </a:lnTo>
                  <a:cubicBezTo>
                    <a:pt x="4084" y="17745"/>
                    <a:pt x="4310" y="17826"/>
                    <a:pt x="4529" y="17826"/>
                  </a:cubicBezTo>
                  <a:cubicBezTo>
                    <a:pt x="5175" y="17826"/>
                    <a:pt x="5763" y="17127"/>
                    <a:pt x="6177" y="15787"/>
                  </a:cubicBezTo>
                  <a:cubicBezTo>
                    <a:pt x="6674" y="16004"/>
                    <a:pt x="7529" y="16222"/>
                    <a:pt x="8664" y="16222"/>
                  </a:cubicBezTo>
                  <a:cubicBezTo>
                    <a:pt x="9031" y="16222"/>
                    <a:pt x="9427" y="16198"/>
                    <a:pt x="9850" y="16146"/>
                  </a:cubicBezTo>
                  <a:cubicBezTo>
                    <a:pt x="9954" y="17151"/>
                    <a:pt x="10370" y="17940"/>
                    <a:pt x="10786" y="18515"/>
                  </a:cubicBezTo>
                  <a:cubicBezTo>
                    <a:pt x="10439" y="18586"/>
                    <a:pt x="10093" y="18657"/>
                    <a:pt x="9781" y="19089"/>
                  </a:cubicBezTo>
                  <a:cubicBezTo>
                    <a:pt x="9664" y="19270"/>
                    <a:pt x="9744" y="19552"/>
                    <a:pt x="9854" y="19552"/>
                  </a:cubicBezTo>
                  <a:cubicBezTo>
                    <a:pt x="9875" y="19552"/>
                    <a:pt x="9897" y="19541"/>
                    <a:pt x="9919" y="19520"/>
                  </a:cubicBezTo>
                  <a:cubicBezTo>
                    <a:pt x="9978" y="19335"/>
                    <a:pt x="10064" y="19255"/>
                    <a:pt x="10152" y="19147"/>
                  </a:cubicBezTo>
                  <a:cubicBezTo>
                    <a:pt x="10116" y="19216"/>
                    <a:pt x="10070" y="19328"/>
                    <a:pt x="10023" y="19375"/>
                  </a:cubicBezTo>
                  <a:cubicBezTo>
                    <a:pt x="9954" y="19591"/>
                    <a:pt x="9850" y="19735"/>
                    <a:pt x="9954" y="19950"/>
                  </a:cubicBezTo>
                  <a:cubicBezTo>
                    <a:pt x="9971" y="19986"/>
                    <a:pt x="10005" y="20004"/>
                    <a:pt x="10041" y="20004"/>
                  </a:cubicBezTo>
                  <a:cubicBezTo>
                    <a:pt x="10075" y="20004"/>
                    <a:pt x="10109" y="19986"/>
                    <a:pt x="10127" y="19950"/>
                  </a:cubicBezTo>
                  <a:cubicBezTo>
                    <a:pt x="10197" y="19662"/>
                    <a:pt x="10300" y="19591"/>
                    <a:pt x="10439" y="19446"/>
                  </a:cubicBezTo>
                  <a:cubicBezTo>
                    <a:pt x="10300" y="19735"/>
                    <a:pt x="10023" y="20380"/>
                    <a:pt x="10161" y="20524"/>
                  </a:cubicBezTo>
                  <a:cubicBezTo>
                    <a:pt x="10173" y="20567"/>
                    <a:pt x="10190" y="20585"/>
                    <a:pt x="10210" y="20585"/>
                  </a:cubicBezTo>
                  <a:cubicBezTo>
                    <a:pt x="10254" y="20585"/>
                    <a:pt x="10311" y="20501"/>
                    <a:pt x="10335" y="20451"/>
                  </a:cubicBezTo>
                  <a:cubicBezTo>
                    <a:pt x="10439" y="20236"/>
                    <a:pt x="10474" y="20021"/>
                    <a:pt x="10612" y="19806"/>
                  </a:cubicBezTo>
                  <a:cubicBezTo>
                    <a:pt x="10659" y="19726"/>
                    <a:pt x="10677" y="19687"/>
                    <a:pt x="10679" y="19687"/>
                  </a:cubicBezTo>
                  <a:cubicBezTo>
                    <a:pt x="10680" y="19687"/>
                    <a:pt x="10466" y="20128"/>
                    <a:pt x="10439" y="20739"/>
                  </a:cubicBezTo>
                  <a:cubicBezTo>
                    <a:pt x="10439" y="20890"/>
                    <a:pt x="10497" y="20983"/>
                    <a:pt x="10557" y="20983"/>
                  </a:cubicBezTo>
                  <a:cubicBezTo>
                    <a:pt x="10610" y="20983"/>
                    <a:pt x="10665" y="20909"/>
                    <a:pt x="10682" y="20739"/>
                  </a:cubicBezTo>
                  <a:cubicBezTo>
                    <a:pt x="10682" y="20666"/>
                    <a:pt x="10716" y="20524"/>
                    <a:pt x="10716" y="20380"/>
                  </a:cubicBezTo>
                  <a:cubicBezTo>
                    <a:pt x="11028" y="20165"/>
                    <a:pt x="11825" y="20165"/>
                    <a:pt x="11929" y="19089"/>
                  </a:cubicBezTo>
                  <a:cubicBezTo>
                    <a:pt x="11998" y="18586"/>
                    <a:pt x="11860" y="18011"/>
                    <a:pt x="11756" y="17510"/>
                  </a:cubicBezTo>
                  <a:cubicBezTo>
                    <a:pt x="11756" y="17437"/>
                    <a:pt x="11721" y="17222"/>
                    <a:pt x="11686" y="17222"/>
                  </a:cubicBezTo>
                  <a:cubicBezTo>
                    <a:pt x="11582" y="16792"/>
                    <a:pt x="11513" y="16361"/>
                    <a:pt x="11548" y="15860"/>
                  </a:cubicBezTo>
                  <a:cubicBezTo>
                    <a:pt x="11686" y="15787"/>
                    <a:pt x="13315" y="15428"/>
                    <a:pt x="14181" y="15428"/>
                  </a:cubicBezTo>
                  <a:cubicBezTo>
                    <a:pt x="17923" y="15428"/>
                    <a:pt x="18062" y="19950"/>
                    <a:pt x="18789" y="21529"/>
                  </a:cubicBezTo>
                  <a:cubicBezTo>
                    <a:pt x="18789" y="21600"/>
                    <a:pt x="18824" y="21600"/>
                    <a:pt x="18858" y="21600"/>
                  </a:cubicBezTo>
                  <a:cubicBezTo>
                    <a:pt x="19032" y="21600"/>
                    <a:pt x="19551" y="21099"/>
                    <a:pt x="19205" y="20380"/>
                  </a:cubicBezTo>
                  <a:cubicBezTo>
                    <a:pt x="19343" y="20309"/>
                    <a:pt x="19447" y="19735"/>
                    <a:pt x="19205" y="19375"/>
                  </a:cubicBezTo>
                  <a:cubicBezTo>
                    <a:pt x="19517" y="19016"/>
                    <a:pt x="19517" y="18300"/>
                    <a:pt x="19309" y="17940"/>
                  </a:cubicBezTo>
                  <a:cubicBezTo>
                    <a:pt x="19932" y="17437"/>
                    <a:pt x="20002" y="16505"/>
                    <a:pt x="19343" y="16361"/>
                  </a:cubicBezTo>
                  <a:lnTo>
                    <a:pt x="19413" y="16290"/>
                  </a:lnTo>
                  <a:cubicBezTo>
                    <a:pt x="19587" y="15787"/>
                    <a:pt x="19517" y="15286"/>
                    <a:pt x="19205" y="14997"/>
                  </a:cubicBezTo>
                  <a:cubicBezTo>
                    <a:pt x="19205" y="14997"/>
                    <a:pt x="19274" y="14997"/>
                    <a:pt x="19274" y="14926"/>
                  </a:cubicBezTo>
                  <a:cubicBezTo>
                    <a:pt x="19483" y="14496"/>
                    <a:pt x="19343" y="13851"/>
                    <a:pt x="18998" y="13633"/>
                  </a:cubicBezTo>
                  <a:cubicBezTo>
                    <a:pt x="19529" y="12857"/>
                    <a:pt x="19186" y="12547"/>
                    <a:pt x="18884" y="12547"/>
                  </a:cubicBezTo>
                  <a:cubicBezTo>
                    <a:pt x="18851" y="12547"/>
                    <a:pt x="18820" y="12551"/>
                    <a:pt x="18789" y="12558"/>
                  </a:cubicBezTo>
                  <a:cubicBezTo>
                    <a:pt x="18983" y="12358"/>
                    <a:pt x="19027" y="11467"/>
                    <a:pt x="18411" y="11467"/>
                  </a:cubicBezTo>
                  <a:cubicBezTo>
                    <a:pt x="18367" y="11467"/>
                    <a:pt x="18320" y="11471"/>
                    <a:pt x="18269" y="11482"/>
                  </a:cubicBezTo>
                  <a:cubicBezTo>
                    <a:pt x="18451" y="11293"/>
                    <a:pt x="18554" y="10497"/>
                    <a:pt x="17969" y="10497"/>
                  </a:cubicBezTo>
                  <a:cubicBezTo>
                    <a:pt x="17887" y="10497"/>
                    <a:pt x="17792" y="10514"/>
                    <a:pt x="17680" y="10548"/>
                  </a:cubicBezTo>
                  <a:cubicBezTo>
                    <a:pt x="17883" y="10129"/>
                    <a:pt x="17940" y="9460"/>
                    <a:pt x="17449" y="9460"/>
                  </a:cubicBezTo>
                  <a:cubicBezTo>
                    <a:pt x="17352" y="9460"/>
                    <a:pt x="17234" y="9485"/>
                    <a:pt x="17092" y="9544"/>
                  </a:cubicBezTo>
                  <a:cubicBezTo>
                    <a:pt x="17294" y="9124"/>
                    <a:pt x="17182" y="8554"/>
                    <a:pt x="16731" y="8554"/>
                  </a:cubicBezTo>
                  <a:cubicBezTo>
                    <a:pt x="16563" y="8554"/>
                    <a:pt x="16349" y="8631"/>
                    <a:pt x="16087" y="8827"/>
                  </a:cubicBezTo>
                  <a:lnTo>
                    <a:pt x="16156" y="8468"/>
                  </a:lnTo>
                  <a:lnTo>
                    <a:pt x="16156" y="8253"/>
                  </a:lnTo>
                  <a:cubicBezTo>
                    <a:pt x="16130" y="8199"/>
                    <a:pt x="16080" y="8175"/>
                    <a:pt x="16019" y="8175"/>
                  </a:cubicBezTo>
                  <a:cubicBezTo>
                    <a:pt x="15834" y="8175"/>
                    <a:pt x="15541" y="8378"/>
                    <a:pt x="15463" y="8539"/>
                  </a:cubicBezTo>
                  <a:cubicBezTo>
                    <a:pt x="15539" y="8171"/>
                    <a:pt x="15614" y="7498"/>
                    <a:pt x="15380" y="7498"/>
                  </a:cubicBezTo>
                  <a:cubicBezTo>
                    <a:pt x="15294" y="7498"/>
                    <a:pt x="15165" y="7590"/>
                    <a:pt x="14978" y="7822"/>
                  </a:cubicBezTo>
                  <a:cubicBezTo>
                    <a:pt x="15012" y="7749"/>
                    <a:pt x="15012" y="7534"/>
                    <a:pt x="14978" y="7534"/>
                  </a:cubicBezTo>
                  <a:cubicBezTo>
                    <a:pt x="14978" y="7407"/>
                    <a:pt x="14868" y="7164"/>
                    <a:pt x="14671" y="7164"/>
                  </a:cubicBezTo>
                  <a:cubicBezTo>
                    <a:pt x="14648" y="7164"/>
                    <a:pt x="14623" y="7168"/>
                    <a:pt x="14597" y="7175"/>
                  </a:cubicBezTo>
                  <a:cubicBezTo>
                    <a:pt x="14493" y="7175"/>
                    <a:pt x="14355" y="7248"/>
                    <a:pt x="14181" y="7463"/>
                  </a:cubicBezTo>
                  <a:cubicBezTo>
                    <a:pt x="14294" y="7039"/>
                    <a:pt x="14289" y="6521"/>
                    <a:pt x="14026" y="6521"/>
                  </a:cubicBezTo>
                  <a:cubicBezTo>
                    <a:pt x="13889" y="6521"/>
                    <a:pt x="13681" y="6663"/>
                    <a:pt x="13384" y="7033"/>
                  </a:cubicBezTo>
                  <a:cubicBezTo>
                    <a:pt x="13501" y="6549"/>
                    <a:pt x="13476" y="5906"/>
                    <a:pt x="13142" y="5906"/>
                  </a:cubicBezTo>
                  <a:cubicBezTo>
                    <a:pt x="12979" y="5906"/>
                    <a:pt x="12743" y="6058"/>
                    <a:pt x="12414" y="6458"/>
                  </a:cubicBezTo>
                  <a:cubicBezTo>
                    <a:pt x="12549" y="5942"/>
                    <a:pt x="12435" y="5368"/>
                    <a:pt x="12126" y="5368"/>
                  </a:cubicBezTo>
                  <a:cubicBezTo>
                    <a:pt x="11962" y="5368"/>
                    <a:pt x="11743" y="5531"/>
                    <a:pt x="11478" y="5955"/>
                  </a:cubicBezTo>
                  <a:cubicBezTo>
                    <a:pt x="11513" y="5884"/>
                    <a:pt x="11513" y="5669"/>
                    <a:pt x="11513" y="5525"/>
                  </a:cubicBezTo>
                  <a:cubicBezTo>
                    <a:pt x="11529" y="5288"/>
                    <a:pt x="11468" y="5211"/>
                    <a:pt x="11381" y="5211"/>
                  </a:cubicBezTo>
                  <a:cubicBezTo>
                    <a:pt x="11284" y="5211"/>
                    <a:pt x="11154" y="5305"/>
                    <a:pt x="11063" y="5381"/>
                  </a:cubicBezTo>
                  <a:cubicBezTo>
                    <a:pt x="10889" y="5596"/>
                    <a:pt x="10716" y="5740"/>
                    <a:pt x="10542" y="6028"/>
                  </a:cubicBezTo>
                  <a:cubicBezTo>
                    <a:pt x="10650" y="5749"/>
                    <a:pt x="10633" y="5036"/>
                    <a:pt x="10326" y="5036"/>
                  </a:cubicBezTo>
                  <a:cubicBezTo>
                    <a:pt x="10239" y="5036"/>
                    <a:pt x="10127" y="5095"/>
                    <a:pt x="9989" y="5239"/>
                  </a:cubicBezTo>
                  <a:cubicBezTo>
                    <a:pt x="9989" y="5015"/>
                    <a:pt x="9889" y="4933"/>
                    <a:pt x="9753" y="4933"/>
                  </a:cubicBezTo>
                  <a:cubicBezTo>
                    <a:pt x="9539" y="4933"/>
                    <a:pt x="9236" y="5135"/>
                    <a:pt x="9087" y="5310"/>
                  </a:cubicBezTo>
                  <a:cubicBezTo>
                    <a:pt x="9226" y="5024"/>
                    <a:pt x="9400" y="4234"/>
                    <a:pt x="9226" y="4234"/>
                  </a:cubicBezTo>
                  <a:cubicBezTo>
                    <a:pt x="9161" y="4217"/>
                    <a:pt x="9098" y="4208"/>
                    <a:pt x="9035" y="4208"/>
                  </a:cubicBezTo>
                  <a:cubicBezTo>
                    <a:pt x="8833" y="4208"/>
                    <a:pt x="8641" y="4301"/>
                    <a:pt x="8430" y="4520"/>
                  </a:cubicBezTo>
                  <a:cubicBezTo>
                    <a:pt x="8641" y="3974"/>
                    <a:pt x="8711" y="3178"/>
                    <a:pt x="8334" y="3178"/>
                  </a:cubicBezTo>
                  <a:cubicBezTo>
                    <a:pt x="8217" y="3178"/>
                    <a:pt x="8055" y="3255"/>
                    <a:pt x="7841" y="3444"/>
                  </a:cubicBezTo>
                  <a:cubicBezTo>
                    <a:pt x="7945" y="3085"/>
                    <a:pt x="8117" y="2367"/>
                    <a:pt x="7909" y="2367"/>
                  </a:cubicBezTo>
                  <a:cubicBezTo>
                    <a:pt x="7870" y="2354"/>
                    <a:pt x="7831" y="2347"/>
                    <a:pt x="7794" y="2347"/>
                  </a:cubicBezTo>
                  <a:cubicBezTo>
                    <a:pt x="7634" y="2347"/>
                    <a:pt x="7489" y="2453"/>
                    <a:pt x="7320" y="2511"/>
                  </a:cubicBezTo>
                  <a:cubicBezTo>
                    <a:pt x="7516" y="1855"/>
                    <a:pt x="7367" y="1375"/>
                    <a:pt x="6971" y="1375"/>
                  </a:cubicBezTo>
                  <a:cubicBezTo>
                    <a:pt x="6805" y="1375"/>
                    <a:pt x="6596" y="1459"/>
                    <a:pt x="6350" y="1650"/>
                  </a:cubicBezTo>
                  <a:cubicBezTo>
                    <a:pt x="6478" y="1228"/>
                    <a:pt x="6511" y="691"/>
                    <a:pt x="6218" y="691"/>
                  </a:cubicBezTo>
                  <a:cubicBezTo>
                    <a:pt x="6112" y="691"/>
                    <a:pt x="5964" y="762"/>
                    <a:pt x="5761" y="932"/>
                  </a:cubicBezTo>
                  <a:cubicBezTo>
                    <a:pt x="5796" y="716"/>
                    <a:pt x="5969" y="286"/>
                    <a:pt x="5865" y="71"/>
                  </a:cubicBezTo>
                  <a:cubicBezTo>
                    <a:pt x="5831" y="0"/>
                    <a:pt x="5761" y="0"/>
                    <a:pt x="5692" y="0"/>
                  </a:cubicBezTo>
                  <a:close/>
                </a:path>
              </a:pathLst>
            </a:custGeom>
            <a:solidFill>
              <a:srgbClr val="BDCC9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6" name="Google Shape;956;p40"/>
            <p:cNvSpPr/>
            <p:nvPr/>
          </p:nvSpPr>
          <p:spPr bwMode="auto">
            <a:xfrm>
              <a:off x="72586" y="88289"/>
              <a:ext cx="445253" cy="4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7" h="21600" fill="norm" stroke="1" extrusionOk="0">
                  <a:moveTo>
                    <a:pt x="9894" y="0"/>
                  </a:moveTo>
                  <a:cubicBezTo>
                    <a:pt x="6806" y="0"/>
                    <a:pt x="2798" y="1009"/>
                    <a:pt x="914" y="3761"/>
                  </a:cubicBezTo>
                  <a:cubicBezTo>
                    <a:pt x="20" y="3951"/>
                    <a:pt x="-333" y="8571"/>
                    <a:pt x="379" y="9534"/>
                  </a:cubicBezTo>
                  <a:cubicBezTo>
                    <a:pt x="1556" y="17257"/>
                    <a:pt x="6453" y="21600"/>
                    <a:pt x="11339" y="21600"/>
                  </a:cubicBezTo>
                  <a:cubicBezTo>
                    <a:pt x="14609" y="21600"/>
                    <a:pt x="17874" y="19656"/>
                    <a:pt x="20015" y="15498"/>
                  </a:cubicBezTo>
                  <a:cubicBezTo>
                    <a:pt x="20555" y="13958"/>
                    <a:pt x="21267" y="12418"/>
                    <a:pt x="21267" y="10497"/>
                  </a:cubicBezTo>
                  <a:cubicBezTo>
                    <a:pt x="21267" y="6068"/>
                    <a:pt x="17874" y="1453"/>
                    <a:pt x="12517" y="300"/>
                  </a:cubicBezTo>
                  <a:cubicBezTo>
                    <a:pt x="11816" y="110"/>
                    <a:pt x="10906" y="0"/>
                    <a:pt x="9894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7" name="Google Shape;957;p40"/>
            <p:cNvSpPr/>
            <p:nvPr/>
          </p:nvSpPr>
          <p:spPr bwMode="auto">
            <a:xfrm>
              <a:off x="595788" y="235404"/>
              <a:ext cx="90540" cy="122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6" h="21600" fill="norm" stroke="1" extrusionOk="0">
                  <a:moveTo>
                    <a:pt x="13768" y="0"/>
                  </a:moveTo>
                  <a:cubicBezTo>
                    <a:pt x="12105" y="0"/>
                    <a:pt x="10265" y="454"/>
                    <a:pt x="8526" y="1441"/>
                  </a:cubicBezTo>
                  <a:cubicBezTo>
                    <a:pt x="7694" y="1441"/>
                    <a:pt x="6006" y="2093"/>
                    <a:pt x="4317" y="4067"/>
                  </a:cubicBezTo>
                  <a:cubicBezTo>
                    <a:pt x="3485" y="6713"/>
                    <a:pt x="-724" y="15262"/>
                    <a:pt x="108" y="17908"/>
                  </a:cubicBezTo>
                  <a:cubicBezTo>
                    <a:pt x="1318" y="20257"/>
                    <a:pt x="3712" y="21600"/>
                    <a:pt x="6484" y="21600"/>
                  </a:cubicBezTo>
                  <a:cubicBezTo>
                    <a:pt x="11424" y="21600"/>
                    <a:pt x="17599" y="17276"/>
                    <a:pt x="20296" y="6713"/>
                  </a:cubicBezTo>
                  <a:cubicBezTo>
                    <a:pt x="20876" y="2547"/>
                    <a:pt x="17751" y="0"/>
                    <a:pt x="13768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8" name="Google Shape;958;p40"/>
            <p:cNvSpPr/>
            <p:nvPr/>
          </p:nvSpPr>
          <p:spPr bwMode="auto">
            <a:xfrm>
              <a:off x="773438" y="325712"/>
              <a:ext cx="101823" cy="188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63" h="21600" fill="norm" stroke="1" extrusionOk="0">
                  <a:moveTo>
                    <a:pt x="9470" y="0"/>
                  </a:moveTo>
                  <a:cubicBezTo>
                    <a:pt x="7084" y="0"/>
                    <a:pt x="4539" y="1209"/>
                    <a:pt x="3302" y="3010"/>
                  </a:cubicBezTo>
                  <a:cubicBezTo>
                    <a:pt x="-4140" y="12762"/>
                    <a:pt x="2612" y="21600"/>
                    <a:pt x="7756" y="21600"/>
                  </a:cubicBezTo>
                  <a:cubicBezTo>
                    <a:pt x="8728" y="21600"/>
                    <a:pt x="9630" y="21291"/>
                    <a:pt x="10390" y="20609"/>
                  </a:cubicBezTo>
                  <a:cubicBezTo>
                    <a:pt x="16276" y="15888"/>
                    <a:pt x="17460" y="8169"/>
                    <a:pt x="14508" y="3448"/>
                  </a:cubicBezTo>
                  <a:cubicBezTo>
                    <a:pt x="13677" y="991"/>
                    <a:pt x="11627" y="0"/>
                    <a:pt x="947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9" name="Google Shape;959;p40"/>
            <p:cNvSpPr/>
            <p:nvPr/>
          </p:nvSpPr>
          <p:spPr bwMode="auto">
            <a:xfrm>
              <a:off x="590183" y="417028"/>
              <a:ext cx="81979" cy="95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67" h="21600" fill="norm" stroke="1" extrusionOk="0">
                  <a:moveTo>
                    <a:pt x="12317" y="0"/>
                  </a:moveTo>
                  <a:cubicBezTo>
                    <a:pt x="10729" y="0"/>
                    <a:pt x="9088" y="430"/>
                    <a:pt x="7632" y="1341"/>
                  </a:cubicBezTo>
                  <a:cubicBezTo>
                    <a:pt x="4985" y="2175"/>
                    <a:pt x="3212" y="6399"/>
                    <a:pt x="1438" y="8094"/>
                  </a:cubicBezTo>
                  <a:cubicBezTo>
                    <a:pt x="-309" y="12318"/>
                    <a:pt x="-1209" y="19071"/>
                    <a:pt x="3212" y="20740"/>
                  </a:cubicBezTo>
                  <a:cubicBezTo>
                    <a:pt x="4191" y="21322"/>
                    <a:pt x="5223" y="21600"/>
                    <a:pt x="6229" y="21600"/>
                  </a:cubicBezTo>
                  <a:cubicBezTo>
                    <a:pt x="12556" y="21600"/>
                    <a:pt x="19120" y="11609"/>
                    <a:pt x="19120" y="7259"/>
                  </a:cubicBezTo>
                  <a:cubicBezTo>
                    <a:pt x="20391" y="2959"/>
                    <a:pt x="16553" y="0"/>
                    <a:pt x="1231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0" name="Google Shape;960;p40"/>
            <p:cNvSpPr/>
            <p:nvPr/>
          </p:nvSpPr>
          <p:spPr bwMode="auto">
            <a:xfrm>
              <a:off x="675734" y="511705"/>
              <a:ext cx="104057" cy="144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984" h="21600" fill="norm" stroke="1" extrusionOk="0">
                  <a:moveTo>
                    <a:pt x="9617" y="0"/>
                  </a:moveTo>
                  <a:cubicBezTo>
                    <a:pt x="7604" y="0"/>
                    <a:pt x="5607" y="1256"/>
                    <a:pt x="4454" y="3500"/>
                  </a:cubicBezTo>
                  <a:cubicBezTo>
                    <a:pt x="-3377" y="14166"/>
                    <a:pt x="186" y="21600"/>
                    <a:pt x="6932" y="21600"/>
                  </a:cubicBezTo>
                  <a:cubicBezTo>
                    <a:pt x="7604" y="21600"/>
                    <a:pt x="8309" y="21516"/>
                    <a:pt x="9049" y="21366"/>
                  </a:cubicBezTo>
                  <a:cubicBezTo>
                    <a:pt x="13645" y="20813"/>
                    <a:pt x="18223" y="13546"/>
                    <a:pt x="14781" y="4052"/>
                  </a:cubicBezTo>
                  <a:cubicBezTo>
                    <a:pt x="13645" y="1256"/>
                    <a:pt x="11631" y="0"/>
                    <a:pt x="961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1" name="Google Shape;961;p40"/>
            <p:cNvSpPr/>
            <p:nvPr/>
          </p:nvSpPr>
          <p:spPr bwMode="auto">
            <a:xfrm>
              <a:off x="510331" y="564030"/>
              <a:ext cx="59833" cy="61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20" y="0"/>
                    <a:pt x="0" y="3607"/>
                    <a:pt x="0" y="10780"/>
                  </a:cubicBezTo>
                  <a:cubicBezTo>
                    <a:pt x="0" y="17993"/>
                    <a:pt x="5420" y="21600"/>
                    <a:pt x="10800" y="21600"/>
                  </a:cubicBezTo>
                  <a:cubicBezTo>
                    <a:pt x="16220" y="21600"/>
                    <a:pt x="21600" y="17993"/>
                    <a:pt x="21600" y="10780"/>
                  </a:cubicBezTo>
                  <a:cubicBezTo>
                    <a:pt x="21600" y="3607"/>
                    <a:pt x="16220" y="0"/>
                    <a:pt x="1080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2" name="Google Shape;962;p40"/>
            <p:cNvSpPr/>
            <p:nvPr/>
          </p:nvSpPr>
          <p:spPr bwMode="auto">
            <a:xfrm>
              <a:off x="905597" y="494338"/>
              <a:ext cx="86134" cy="143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3" h="21600" fill="norm" stroke="1" extrusionOk="0">
                  <a:moveTo>
                    <a:pt x="10715" y="0"/>
                  </a:moveTo>
                  <a:cubicBezTo>
                    <a:pt x="7401" y="0"/>
                    <a:pt x="3951" y="1686"/>
                    <a:pt x="3951" y="5008"/>
                  </a:cubicBezTo>
                  <a:cubicBezTo>
                    <a:pt x="-2069" y="12882"/>
                    <a:pt x="186" y="15698"/>
                    <a:pt x="1696" y="19071"/>
                  </a:cubicBezTo>
                  <a:cubicBezTo>
                    <a:pt x="2643" y="20791"/>
                    <a:pt x="4357" y="21600"/>
                    <a:pt x="6296" y="21600"/>
                  </a:cubicBezTo>
                  <a:cubicBezTo>
                    <a:pt x="11910" y="21600"/>
                    <a:pt x="19531" y="14771"/>
                    <a:pt x="16735" y="3878"/>
                  </a:cubicBezTo>
                  <a:cubicBezTo>
                    <a:pt x="16374" y="1265"/>
                    <a:pt x="13601" y="0"/>
                    <a:pt x="1071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3" name="Google Shape;963;p40"/>
            <p:cNvSpPr/>
            <p:nvPr/>
          </p:nvSpPr>
          <p:spPr bwMode="auto">
            <a:xfrm>
              <a:off x="1048045" y="367728"/>
              <a:ext cx="117106" cy="130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47" h="21600" fill="norm" stroke="1" extrusionOk="0">
                  <a:moveTo>
                    <a:pt x="5705" y="0"/>
                  </a:moveTo>
                  <a:cubicBezTo>
                    <a:pt x="4093" y="0"/>
                    <a:pt x="2626" y="797"/>
                    <a:pt x="1691" y="2948"/>
                  </a:cubicBezTo>
                  <a:cubicBezTo>
                    <a:pt x="-469" y="4821"/>
                    <a:pt x="-1001" y="14091"/>
                    <a:pt x="2755" y="19041"/>
                  </a:cubicBezTo>
                  <a:cubicBezTo>
                    <a:pt x="4318" y="20821"/>
                    <a:pt x="6269" y="21600"/>
                    <a:pt x="8219" y="21600"/>
                  </a:cubicBezTo>
                  <a:cubicBezTo>
                    <a:pt x="14393" y="21600"/>
                    <a:pt x="20599" y="13739"/>
                    <a:pt x="14055" y="4821"/>
                  </a:cubicBezTo>
                  <a:cubicBezTo>
                    <a:pt x="12298" y="2800"/>
                    <a:pt x="8735" y="0"/>
                    <a:pt x="570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4" name="Google Shape;964;p40"/>
            <p:cNvSpPr/>
            <p:nvPr/>
          </p:nvSpPr>
          <p:spPr bwMode="auto">
            <a:xfrm>
              <a:off x="1277104" y="432826"/>
              <a:ext cx="100811" cy="81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17" h="21600" fill="norm" stroke="1" extrusionOk="0">
                  <a:moveTo>
                    <a:pt x="8480" y="0"/>
                  </a:moveTo>
                  <a:cubicBezTo>
                    <a:pt x="6810" y="0"/>
                    <a:pt x="5161" y="1101"/>
                    <a:pt x="4652" y="3332"/>
                  </a:cubicBezTo>
                  <a:cubicBezTo>
                    <a:pt x="3288" y="4344"/>
                    <a:pt x="1253" y="5326"/>
                    <a:pt x="1253" y="9283"/>
                  </a:cubicBezTo>
                  <a:cubicBezTo>
                    <a:pt x="-1455" y="13269"/>
                    <a:pt x="581" y="17226"/>
                    <a:pt x="3981" y="18238"/>
                  </a:cubicBezTo>
                  <a:cubicBezTo>
                    <a:pt x="5976" y="19398"/>
                    <a:pt x="7971" y="21600"/>
                    <a:pt x="10516" y="21600"/>
                  </a:cubicBezTo>
                  <a:cubicBezTo>
                    <a:pt x="12307" y="21600"/>
                    <a:pt x="14363" y="20499"/>
                    <a:pt x="16867" y="17226"/>
                  </a:cubicBezTo>
                  <a:cubicBezTo>
                    <a:pt x="20145" y="12466"/>
                    <a:pt x="17743" y="298"/>
                    <a:pt x="10882" y="298"/>
                  </a:cubicBezTo>
                  <a:cubicBezTo>
                    <a:pt x="10617" y="298"/>
                    <a:pt x="10353" y="327"/>
                    <a:pt x="10088" y="357"/>
                  </a:cubicBezTo>
                  <a:cubicBezTo>
                    <a:pt x="9579" y="119"/>
                    <a:pt x="9029" y="0"/>
                    <a:pt x="848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5" name="Google Shape;965;p40"/>
            <p:cNvSpPr/>
            <p:nvPr/>
          </p:nvSpPr>
          <p:spPr bwMode="auto">
            <a:xfrm>
              <a:off x="1124253" y="542181"/>
              <a:ext cx="123248" cy="11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84" h="21600" fill="norm" stroke="1" extrusionOk="0">
                  <a:moveTo>
                    <a:pt x="5235" y="0"/>
                  </a:moveTo>
                  <a:cubicBezTo>
                    <a:pt x="4958" y="0"/>
                    <a:pt x="4697" y="20"/>
                    <a:pt x="4489" y="61"/>
                  </a:cubicBezTo>
                  <a:cubicBezTo>
                    <a:pt x="-1305" y="61"/>
                    <a:pt x="-1878" y="10222"/>
                    <a:pt x="5062" y="17665"/>
                  </a:cubicBezTo>
                  <a:cubicBezTo>
                    <a:pt x="7786" y="20403"/>
                    <a:pt x="10388" y="21600"/>
                    <a:pt x="12591" y="21600"/>
                  </a:cubicBezTo>
                  <a:cubicBezTo>
                    <a:pt x="16929" y="21600"/>
                    <a:pt x="19722" y="16955"/>
                    <a:pt x="18959" y="10222"/>
                  </a:cubicBezTo>
                  <a:cubicBezTo>
                    <a:pt x="18959" y="3935"/>
                    <a:pt x="9000" y="0"/>
                    <a:pt x="523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6" name="Google Shape;966;p40"/>
            <p:cNvSpPr/>
            <p:nvPr/>
          </p:nvSpPr>
          <p:spPr bwMode="auto">
            <a:xfrm>
              <a:off x="1379533" y="561229"/>
              <a:ext cx="102114" cy="77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38" h="21600" fill="norm" stroke="1" extrusionOk="0">
                  <a:moveTo>
                    <a:pt x="8677" y="0"/>
                  </a:moveTo>
                  <a:cubicBezTo>
                    <a:pt x="6588" y="0"/>
                    <a:pt x="5188" y="1058"/>
                    <a:pt x="3099" y="4171"/>
                  </a:cubicBezTo>
                  <a:cubicBezTo>
                    <a:pt x="-1789" y="8310"/>
                    <a:pt x="-389" y="18705"/>
                    <a:pt x="3789" y="19733"/>
                  </a:cubicBezTo>
                  <a:cubicBezTo>
                    <a:pt x="5794" y="20324"/>
                    <a:pt x="7799" y="21600"/>
                    <a:pt x="10181" y="21600"/>
                  </a:cubicBezTo>
                  <a:cubicBezTo>
                    <a:pt x="11977" y="21600"/>
                    <a:pt x="13962" y="20915"/>
                    <a:pt x="16343" y="18705"/>
                  </a:cubicBezTo>
                  <a:cubicBezTo>
                    <a:pt x="19811" y="14535"/>
                    <a:pt x="19811" y="9337"/>
                    <a:pt x="17033" y="5198"/>
                  </a:cubicBezTo>
                  <a:cubicBezTo>
                    <a:pt x="15633" y="0"/>
                    <a:pt x="12855" y="0"/>
                    <a:pt x="1005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7" name="Google Shape;967;p40"/>
            <p:cNvSpPr/>
            <p:nvPr/>
          </p:nvSpPr>
          <p:spPr bwMode="auto">
            <a:xfrm>
              <a:off x="1025469" y="646047"/>
              <a:ext cx="89326" cy="1062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76" h="21600" fill="norm" stroke="1" extrusionOk="0">
                  <a:moveTo>
                    <a:pt x="7071" y="0"/>
                  </a:moveTo>
                  <a:cubicBezTo>
                    <a:pt x="5196" y="0"/>
                    <a:pt x="3147" y="889"/>
                    <a:pt x="2319" y="1754"/>
                  </a:cubicBezTo>
                  <a:cubicBezTo>
                    <a:pt x="139" y="4033"/>
                    <a:pt x="139" y="5559"/>
                    <a:pt x="139" y="7838"/>
                  </a:cubicBezTo>
                  <a:cubicBezTo>
                    <a:pt x="139" y="12395"/>
                    <a:pt x="-2062" y="20005"/>
                    <a:pt x="11037" y="21509"/>
                  </a:cubicBezTo>
                  <a:cubicBezTo>
                    <a:pt x="11255" y="21577"/>
                    <a:pt x="11495" y="21600"/>
                    <a:pt x="11735" y="21600"/>
                  </a:cubicBezTo>
                  <a:cubicBezTo>
                    <a:pt x="15288" y="21600"/>
                    <a:pt x="19538" y="16382"/>
                    <a:pt x="16116" y="7838"/>
                  </a:cubicBezTo>
                  <a:lnTo>
                    <a:pt x="10318" y="1754"/>
                  </a:lnTo>
                  <a:cubicBezTo>
                    <a:pt x="9686" y="478"/>
                    <a:pt x="8422" y="0"/>
                    <a:pt x="7071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8" name="Google Shape;968;p40"/>
            <p:cNvSpPr/>
            <p:nvPr/>
          </p:nvSpPr>
          <p:spPr bwMode="auto">
            <a:xfrm>
              <a:off x="1281057" y="660164"/>
              <a:ext cx="145849" cy="80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155" h="21600" fill="norm" stroke="1" extrusionOk="0">
                  <a:moveTo>
                    <a:pt x="7397" y="0"/>
                  </a:moveTo>
                  <a:cubicBezTo>
                    <a:pt x="5526" y="0"/>
                    <a:pt x="3879" y="812"/>
                    <a:pt x="2982" y="2557"/>
                  </a:cubicBezTo>
                  <a:cubicBezTo>
                    <a:pt x="-88" y="3550"/>
                    <a:pt x="-3607" y="18592"/>
                    <a:pt x="8267" y="21600"/>
                  </a:cubicBezTo>
                  <a:cubicBezTo>
                    <a:pt x="10455" y="21600"/>
                    <a:pt x="12656" y="21600"/>
                    <a:pt x="13973" y="19614"/>
                  </a:cubicBezTo>
                  <a:cubicBezTo>
                    <a:pt x="15291" y="18592"/>
                    <a:pt x="16174" y="17599"/>
                    <a:pt x="17057" y="13598"/>
                  </a:cubicBezTo>
                  <a:cubicBezTo>
                    <a:pt x="17993" y="4994"/>
                    <a:pt x="12023" y="0"/>
                    <a:pt x="739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9" name="Google Shape;969;p40"/>
            <p:cNvSpPr/>
            <p:nvPr/>
          </p:nvSpPr>
          <p:spPr bwMode="auto">
            <a:xfrm>
              <a:off x="1616458" y="578260"/>
              <a:ext cx="105550" cy="82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17" h="21600" fill="norm" stroke="1" extrusionOk="0">
                  <a:moveTo>
                    <a:pt x="6486" y="0"/>
                  </a:moveTo>
                  <a:cubicBezTo>
                    <a:pt x="6130" y="0"/>
                    <a:pt x="5850" y="117"/>
                    <a:pt x="5644" y="440"/>
                  </a:cubicBezTo>
                  <a:cubicBezTo>
                    <a:pt x="5420" y="381"/>
                    <a:pt x="5177" y="381"/>
                    <a:pt x="4952" y="381"/>
                  </a:cubicBezTo>
                  <a:cubicBezTo>
                    <a:pt x="389" y="381"/>
                    <a:pt x="-2229" y="9466"/>
                    <a:pt x="2521" y="14126"/>
                  </a:cubicBezTo>
                  <a:cubicBezTo>
                    <a:pt x="4634" y="17409"/>
                    <a:pt x="6729" y="21600"/>
                    <a:pt x="9964" y="21600"/>
                  </a:cubicBezTo>
                  <a:cubicBezTo>
                    <a:pt x="11535" y="21600"/>
                    <a:pt x="13387" y="20604"/>
                    <a:pt x="15631" y="18024"/>
                  </a:cubicBezTo>
                  <a:cubicBezTo>
                    <a:pt x="19371" y="13159"/>
                    <a:pt x="18118" y="1407"/>
                    <a:pt x="9385" y="440"/>
                  </a:cubicBezTo>
                  <a:cubicBezTo>
                    <a:pt x="8150" y="440"/>
                    <a:pt x="7178" y="0"/>
                    <a:pt x="648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0" name="Google Shape;970;p40"/>
            <p:cNvSpPr/>
            <p:nvPr/>
          </p:nvSpPr>
          <p:spPr bwMode="auto">
            <a:xfrm>
              <a:off x="1452181" y="472490"/>
              <a:ext cx="118484" cy="94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4" h="21600" fill="norm" stroke="1" extrusionOk="0">
                  <a:moveTo>
                    <a:pt x="4271" y="0"/>
                  </a:moveTo>
                  <a:cubicBezTo>
                    <a:pt x="2759" y="0"/>
                    <a:pt x="1153" y="1122"/>
                    <a:pt x="0" y="3188"/>
                  </a:cubicBezTo>
                  <a:cubicBezTo>
                    <a:pt x="0" y="7447"/>
                    <a:pt x="643" y="11705"/>
                    <a:pt x="3156" y="14255"/>
                  </a:cubicBezTo>
                  <a:cubicBezTo>
                    <a:pt x="6312" y="16806"/>
                    <a:pt x="10091" y="19356"/>
                    <a:pt x="13247" y="21064"/>
                  </a:cubicBezTo>
                  <a:cubicBezTo>
                    <a:pt x="13890" y="21421"/>
                    <a:pt x="14551" y="21600"/>
                    <a:pt x="15175" y="21600"/>
                  </a:cubicBezTo>
                  <a:cubicBezTo>
                    <a:pt x="18803" y="21600"/>
                    <a:pt x="21600" y="15913"/>
                    <a:pt x="18917" y="10838"/>
                  </a:cubicBezTo>
                  <a:cubicBezTo>
                    <a:pt x="17650" y="7447"/>
                    <a:pt x="15137" y="7447"/>
                    <a:pt x="12605" y="5738"/>
                  </a:cubicBezTo>
                  <a:cubicBezTo>
                    <a:pt x="11357" y="4029"/>
                    <a:pt x="8825" y="3188"/>
                    <a:pt x="6935" y="1479"/>
                  </a:cubicBezTo>
                  <a:cubicBezTo>
                    <a:pt x="6198" y="485"/>
                    <a:pt x="5254" y="0"/>
                    <a:pt x="4271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1" name="Google Shape;971;p40"/>
            <p:cNvSpPr/>
            <p:nvPr/>
          </p:nvSpPr>
          <p:spPr bwMode="auto">
            <a:xfrm>
              <a:off x="1516197" y="669688"/>
              <a:ext cx="125230" cy="756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84" h="21600" fill="norm" stroke="1" extrusionOk="0">
                  <a:moveTo>
                    <a:pt x="4250" y="0"/>
                  </a:moveTo>
                  <a:cubicBezTo>
                    <a:pt x="-1138" y="0"/>
                    <a:pt x="-1688" y="16000"/>
                    <a:pt x="4250" y="17056"/>
                  </a:cubicBezTo>
                  <a:cubicBezTo>
                    <a:pt x="6952" y="17056"/>
                    <a:pt x="6952" y="18144"/>
                    <a:pt x="12356" y="21344"/>
                  </a:cubicBezTo>
                  <a:cubicBezTo>
                    <a:pt x="12793" y="21504"/>
                    <a:pt x="13230" y="21600"/>
                    <a:pt x="13650" y="21600"/>
                  </a:cubicBezTo>
                  <a:cubicBezTo>
                    <a:pt x="15721" y="21600"/>
                    <a:pt x="17291" y="19392"/>
                    <a:pt x="17744" y="14944"/>
                  </a:cubicBezTo>
                  <a:cubicBezTo>
                    <a:pt x="19912" y="1056"/>
                    <a:pt x="11272" y="0"/>
                    <a:pt x="425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2" name="Google Shape;972;p40"/>
            <p:cNvSpPr/>
            <p:nvPr/>
          </p:nvSpPr>
          <p:spPr bwMode="auto">
            <a:xfrm>
              <a:off x="1770430" y="639772"/>
              <a:ext cx="124952" cy="96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409" h="21600" fill="norm" stroke="1" extrusionOk="0">
                  <a:moveTo>
                    <a:pt x="4350" y="0"/>
                  </a:moveTo>
                  <a:cubicBezTo>
                    <a:pt x="-64" y="0"/>
                    <a:pt x="-2036" y="10888"/>
                    <a:pt x="2878" y="14258"/>
                  </a:cubicBezTo>
                  <a:cubicBezTo>
                    <a:pt x="7822" y="17275"/>
                    <a:pt x="10471" y="21600"/>
                    <a:pt x="12678" y="21600"/>
                  </a:cubicBezTo>
                  <a:cubicBezTo>
                    <a:pt x="13531" y="21600"/>
                    <a:pt x="14326" y="20921"/>
                    <a:pt x="15150" y="19287"/>
                  </a:cubicBezTo>
                  <a:cubicBezTo>
                    <a:pt x="19564" y="11743"/>
                    <a:pt x="11221" y="3344"/>
                    <a:pt x="7778" y="2515"/>
                  </a:cubicBezTo>
                  <a:cubicBezTo>
                    <a:pt x="7293" y="2515"/>
                    <a:pt x="4835" y="0"/>
                    <a:pt x="435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3" name="Google Shape;973;p40"/>
            <p:cNvSpPr/>
            <p:nvPr/>
          </p:nvSpPr>
          <p:spPr bwMode="auto">
            <a:xfrm>
              <a:off x="1712221" y="710808"/>
              <a:ext cx="85036" cy="71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732" h="21600" fill="norm" stroke="1" extrusionOk="0">
                  <a:moveTo>
                    <a:pt x="5828" y="0"/>
                  </a:moveTo>
                  <a:cubicBezTo>
                    <a:pt x="-391" y="0"/>
                    <a:pt x="-2464" y="15786"/>
                    <a:pt x="3755" y="18017"/>
                  </a:cubicBezTo>
                  <a:cubicBezTo>
                    <a:pt x="5828" y="20282"/>
                    <a:pt x="6512" y="20282"/>
                    <a:pt x="7901" y="21397"/>
                  </a:cubicBezTo>
                  <a:cubicBezTo>
                    <a:pt x="8336" y="21532"/>
                    <a:pt x="8751" y="21600"/>
                    <a:pt x="9165" y="21600"/>
                  </a:cubicBezTo>
                  <a:cubicBezTo>
                    <a:pt x="15363" y="21600"/>
                    <a:pt x="19136" y="6524"/>
                    <a:pt x="11362" y="3380"/>
                  </a:cubicBezTo>
                  <a:cubicBezTo>
                    <a:pt x="10678" y="1115"/>
                    <a:pt x="7217" y="0"/>
                    <a:pt x="5828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4" name="Google Shape;974;p40"/>
            <p:cNvSpPr/>
            <p:nvPr/>
          </p:nvSpPr>
          <p:spPr bwMode="auto">
            <a:xfrm>
              <a:off x="1932489" y="731761"/>
              <a:ext cx="65351" cy="73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7" h="21600" fill="norm" stroke="1" extrusionOk="0">
                  <a:moveTo>
                    <a:pt x="7569" y="0"/>
                  </a:moveTo>
                  <a:cubicBezTo>
                    <a:pt x="5517" y="0"/>
                    <a:pt x="3537" y="758"/>
                    <a:pt x="1809" y="2605"/>
                  </a:cubicBezTo>
                  <a:cubicBezTo>
                    <a:pt x="-603" y="4815"/>
                    <a:pt x="-603" y="10322"/>
                    <a:pt x="1809" y="14708"/>
                  </a:cubicBezTo>
                  <a:lnTo>
                    <a:pt x="6597" y="19127"/>
                  </a:lnTo>
                  <a:cubicBezTo>
                    <a:pt x="8109" y="20875"/>
                    <a:pt x="10125" y="21600"/>
                    <a:pt x="12141" y="21600"/>
                  </a:cubicBezTo>
                  <a:cubicBezTo>
                    <a:pt x="16533" y="21600"/>
                    <a:pt x="20997" y="18137"/>
                    <a:pt x="20997" y="13620"/>
                  </a:cubicBezTo>
                  <a:cubicBezTo>
                    <a:pt x="20997" y="7750"/>
                    <a:pt x="14085" y="0"/>
                    <a:pt x="7569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5" name="Google Shape;975;p40"/>
            <p:cNvSpPr/>
            <p:nvPr/>
          </p:nvSpPr>
          <p:spPr bwMode="auto">
            <a:xfrm>
              <a:off x="1891426" y="800444"/>
              <a:ext cx="85384" cy="74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63" h="21600" fill="norm" stroke="1" extrusionOk="0">
                  <a:moveTo>
                    <a:pt x="6040" y="0"/>
                  </a:moveTo>
                  <a:cubicBezTo>
                    <a:pt x="-355" y="0"/>
                    <a:pt x="-2097" y="12500"/>
                    <a:pt x="2880" y="16192"/>
                  </a:cubicBezTo>
                  <a:lnTo>
                    <a:pt x="9524" y="20531"/>
                  </a:lnTo>
                  <a:cubicBezTo>
                    <a:pt x="10644" y="21244"/>
                    <a:pt x="11838" y="21600"/>
                    <a:pt x="13008" y="21600"/>
                  </a:cubicBezTo>
                  <a:cubicBezTo>
                    <a:pt x="15347" y="21600"/>
                    <a:pt x="17562" y="20175"/>
                    <a:pt x="18657" y="17293"/>
                  </a:cubicBezTo>
                  <a:cubicBezTo>
                    <a:pt x="19503" y="11885"/>
                    <a:pt x="18657" y="6477"/>
                    <a:pt x="15347" y="5408"/>
                  </a:cubicBezTo>
                  <a:lnTo>
                    <a:pt x="9524" y="1069"/>
                  </a:lnTo>
                  <a:cubicBezTo>
                    <a:pt x="8255" y="324"/>
                    <a:pt x="7085" y="0"/>
                    <a:pt x="60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6" name="Google Shape;976;p40"/>
            <p:cNvSpPr/>
            <p:nvPr/>
          </p:nvSpPr>
          <p:spPr bwMode="auto">
            <a:xfrm>
              <a:off x="77316" y="198765"/>
              <a:ext cx="105760" cy="5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61" h="21600" fill="norm" stroke="1" extrusionOk="0">
                  <a:moveTo>
                    <a:pt x="1305" y="0"/>
                  </a:moveTo>
                  <a:cubicBezTo>
                    <a:pt x="597" y="0"/>
                    <a:pt x="-799" y="1526"/>
                    <a:pt x="597" y="3053"/>
                  </a:cubicBezTo>
                  <a:cubicBezTo>
                    <a:pt x="2596" y="17113"/>
                    <a:pt x="7637" y="21600"/>
                    <a:pt x="12032" y="21600"/>
                  </a:cubicBezTo>
                  <a:cubicBezTo>
                    <a:pt x="16802" y="21600"/>
                    <a:pt x="20801" y="16327"/>
                    <a:pt x="19364" y="12303"/>
                  </a:cubicBezTo>
                  <a:cubicBezTo>
                    <a:pt x="19135" y="11286"/>
                    <a:pt x="18906" y="10962"/>
                    <a:pt x="18614" y="10962"/>
                  </a:cubicBezTo>
                  <a:cubicBezTo>
                    <a:pt x="18052" y="10962"/>
                    <a:pt x="17281" y="12303"/>
                    <a:pt x="15885" y="12303"/>
                  </a:cubicBezTo>
                  <a:cubicBezTo>
                    <a:pt x="14261" y="13876"/>
                    <a:pt x="12573" y="14708"/>
                    <a:pt x="10928" y="14708"/>
                  </a:cubicBezTo>
                  <a:cubicBezTo>
                    <a:pt x="7616" y="14708"/>
                    <a:pt x="4533" y="11286"/>
                    <a:pt x="2679" y="3053"/>
                  </a:cubicBezTo>
                  <a:cubicBezTo>
                    <a:pt x="1992" y="1526"/>
                    <a:pt x="1992" y="0"/>
                    <a:pt x="130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7" name="Google Shape;977;p40"/>
            <p:cNvSpPr/>
            <p:nvPr/>
          </p:nvSpPr>
          <p:spPr bwMode="auto">
            <a:xfrm>
              <a:off x="274924" y="239324"/>
              <a:ext cx="108349" cy="90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2107" y="0"/>
                  </a:moveTo>
                  <a:cubicBezTo>
                    <a:pt x="11571" y="0"/>
                    <a:pt x="10990" y="53"/>
                    <a:pt x="10431" y="134"/>
                  </a:cubicBezTo>
                  <a:cubicBezTo>
                    <a:pt x="7438" y="134"/>
                    <a:pt x="0" y="4571"/>
                    <a:pt x="0" y="6362"/>
                  </a:cubicBezTo>
                  <a:cubicBezTo>
                    <a:pt x="0" y="6977"/>
                    <a:pt x="1050" y="8020"/>
                    <a:pt x="1966" y="8020"/>
                  </a:cubicBezTo>
                  <a:cubicBezTo>
                    <a:pt x="2368" y="8020"/>
                    <a:pt x="2747" y="7806"/>
                    <a:pt x="2971" y="7245"/>
                  </a:cubicBezTo>
                  <a:cubicBezTo>
                    <a:pt x="6656" y="4304"/>
                    <a:pt x="9672" y="2994"/>
                    <a:pt x="12151" y="2994"/>
                  </a:cubicBezTo>
                  <a:cubicBezTo>
                    <a:pt x="14162" y="2994"/>
                    <a:pt x="15792" y="3876"/>
                    <a:pt x="17133" y="5480"/>
                  </a:cubicBezTo>
                  <a:cubicBezTo>
                    <a:pt x="19366" y="9036"/>
                    <a:pt x="17133" y="14382"/>
                    <a:pt x="14162" y="17964"/>
                  </a:cubicBezTo>
                  <a:cubicBezTo>
                    <a:pt x="12486" y="19274"/>
                    <a:pt x="13715" y="21600"/>
                    <a:pt x="15368" y="21600"/>
                  </a:cubicBezTo>
                  <a:cubicBezTo>
                    <a:pt x="15926" y="21600"/>
                    <a:pt x="16552" y="21306"/>
                    <a:pt x="17133" y="20638"/>
                  </a:cubicBezTo>
                  <a:cubicBezTo>
                    <a:pt x="18629" y="17964"/>
                    <a:pt x="21600" y="14382"/>
                    <a:pt x="21600" y="9918"/>
                  </a:cubicBezTo>
                  <a:cubicBezTo>
                    <a:pt x="21600" y="4224"/>
                    <a:pt x="17870" y="0"/>
                    <a:pt x="1210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8" name="Google Shape;978;p40"/>
            <p:cNvSpPr/>
            <p:nvPr/>
          </p:nvSpPr>
          <p:spPr bwMode="auto">
            <a:xfrm>
              <a:off x="196381" y="329521"/>
              <a:ext cx="93446" cy="89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0800" y="0"/>
                  </a:moveTo>
                  <a:cubicBezTo>
                    <a:pt x="5413" y="0"/>
                    <a:pt x="0" y="3613"/>
                    <a:pt x="0" y="10787"/>
                  </a:cubicBezTo>
                  <a:cubicBezTo>
                    <a:pt x="0" y="17987"/>
                    <a:pt x="5413" y="21600"/>
                    <a:pt x="10800" y="21600"/>
                  </a:cubicBezTo>
                  <a:cubicBezTo>
                    <a:pt x="16213" y="21600"/>
                    <a:pt x="21600" y="17987"/>
                    <a:pt x="21600" y="10787"/>
                  </a:cubicBezTo>
                  <a:cubicBezTo>
                    <a:pt x="21600" y="3613"/>
                    <a:pt x="16213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890" name="Google Shape;947;p40"/>
          <p:cNvSpPr txBox="1"/>
          <p:nvPr/>
        </p:nvSpPr>
        <p:spPr bwMode="auto">
          <a:xfrm>
            <a:off x="1374924" y="1145053"/>
            <a:ext cx="6394152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 lnSpcReduction="10000"/>
          </a:bodyPr>
          <a:lstStyle>
            <a:lvl1pPr algn="ctr" defTabSz="804672">
              <a:lnSpc>
                <a:spcPct val="114999"/>
              </a:lnSpc>
              <a:defRPr sz="125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Develop an image classification model to distinguish between five animal classes (dog, cow, cat, lamb, zebra) with 90% accuracy.</a:t>
            </a:r>
            <a:endParaRPr/>
          </a:p>
        </p:txBody>
      </p:sp>
      <p:sp>
        <p:nvSpPr>
          <p:cNvPr id="891" name="Google Shape;946;p40"/>
          <p:cNvSpPr txBox="1"/>
          <p:nvPr/>
        </p:nvSpPr>
        <p:spPr bwMode="auto">
          <a:xfrm>
            <a:off x="719999" y="1663787"/>
            <a:ext cx="7704002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algn="ctr" defTabSz="658368">
              <a:defRPr sz="250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Key Tasks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3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1233380" y="1260283"/>
            <a:ext cx="5067601" cy="1511401"/>
          </a:xfrm>
          <a:prstGeom prst="rect">
            <a:avLst/>
          </a:prstGeom>
        </p:spPr>
        <p:txBody>
          <a:bodyPr/>
          <a:lstStyle>
            <a:lvl1pPr defTabSz="804672">
              <a:defRPr sz="4400"/>
            </a:lvl1pPr>
          </a:lstStyle>
          <a:p>
            <a:pPr>
              <a:defRPr/>
            </a:pPr>
            <a:r>
              <a:rPr/>
              <a:t>Dataset Collection</a:t>
            </a:r>
            <a:endParaRPr/>
          </a:p>
        </p:txBody>
      </p:sp>
      <p:sp>
        <p:nvSpPr>
          <p:cNvPr id="894" name="Google Shape;755;p36"/>
          <p:cNvSpPr txBox="1"/>
          <p:nvPr/>
        </p:nvSpPr>
        <p:spPr bwMode="auto">
          <a:xfrm>
            <a:off x="1274375" y="841774"/>
            <a:ext cx="1652099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grpSp>
        <p:nvGrpSpPr>
          <p:cNvPr id="930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895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29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896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7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8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9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0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903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901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902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904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5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6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7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8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9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0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1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2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3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4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5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6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7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8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9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0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1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2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3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4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5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6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7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8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931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945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932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44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933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4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5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6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7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8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9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0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1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2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3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7" name="Google Shape;626;p34"/>
          <p:cNvSpPr txBox="1">
            <a:spLocks noGrp="1"/>
          </p:cNvSpPr>
          <p:nvPr>
            <p:ph type="body" sz="quarter" idx="1"/>
          </p:nvPr>
        </p:nvSpPr>
        <p:spPr bwMode="auto">
          <a:xfrm>
            <a:off x="5935674" y="3348398"/>
            <a:ext cx="2405762" cy="725398"/>
          </a:xfrm>
          <a:prstGeom prst="rect">
            <a:avLst/>
          </a:prstGeom>
        </p:spPr>
        <p:txBody>
          <a:bodyPr/>
          <a:lstStyle/>
          <a:p>
            <a:pPr marL="68780" indent="-68780" defTabSz="448055">
              <a:buSzPct val="100000"/>
              <a:buChar char="•"/>
              <a:defRPr sz="1050"/>
            </a:pPr>
            <a:r>
              <a:rPr/>
              <a:t>Download images using multi-threaded crawling</a:t>
            </a:r>
            <a:endParaRPr/>
          </a:p>
          <a:p>
            <a:pPr marL="68780" indent="-68780" defTabSz="448055">
              <a:buSzPct val="100000"/>
              <a:buChar char="•"/>
              <a:defRPr sz="1050"/>
            </a:pPr>
            <a:r>
              <a:rPr/>
              <a:t>Save images in class-specific folders</a:t>
            </a:r>
            <a:endParaRPr/>
          </a:p>
        </p:txBody>
      </p:sp>
      <p:sp>
        <p:nvSpPr>
          <p:cNvPr id="948" name="Google Shape;627;p34"/>
          <p:cNvSpPr txBox="1"/>
          <p:nvPr/>
        </p:nvSpPr>
        <p:spPr bwMode="auto">
          <a:xfrm>
            <a:off x="3261800" y="1988090"/>
            <a:ext cx="2305501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 defTabSz="859536">
              <a:lnSpc>
                <a:spcPct val="114999"/>
              </a:lnSpc>
              <a:defRPr sz="1300"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Dog, Cow, Cat, Lamb, Zebra</a:t>
            </a:r>
            <a:endParaRPr/>
          </a:p>
        </p:txBody>
      </p:sp>
      <p:sp>
        <p:nvSpPr>
          <p:cNvPr id="949" name="Google Shape;628;p34"/>
          <p:cNvSpPr txBox="1"/>
          <p:nvPr/>
        </p:nvSpPr>
        <p:spPr bwMode="auto">
          <a:xfrm>
            <a:off x="5961071" y="1988090"/>
            <a:ext cx="2305501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100 (Total: 500 images)</a:t>
            </a:r>
            <a:endParaRPr/>
          </a:p>
        </p:txBody>
      </p:sp>
      <p:sp>
        <p:nvSpPr>
          <p:cNvPr id="950" name="Google Shape;629;p34"/>
          <p:cNvSpPr txBox="1"/>
          <p:nvPr/>
        </p:nvSpPr>
        <p:spPr bwMode="auto">
          <a:xfrm>
            <a:off x="3236398" y="3347816"/>
            <a:ext cx="2305501" cy="5727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>
            <a:normAutofit/>
          </a:bodyPr>
          <a:lstStyle>
            <a:lvl1pPr>
              <a:lnSpc>
                <a:spcPct val="114999"/>
              </a:lnSpc>
              <a:defRPr>
                <a:latin typeface="Quicksand Medium"/>
                <a:ea typeface="Quicksand Medium"/>
                <a:cs typeface="Quicksand Medium"/>
              </a:defRPr>
            </a:lvl1pPr>
          </a:lstStyle>
          <a:p>
            <a:pPr>
              <a:defRPr/>
            </a:pPr>
            <a:r>
              <a:rPr/>
              <a:t>Google Image Crawler</a:t>
            </a:r>
            <a:endParaRPr/>
          </a:p>
        </p:txBody>
      </p:sp>
      <p:sp>
        <p:nvSpPr>
          <p:cNvPr id="951" name="Google Shape;630;p34"/>
          <p:cNvSpPr txBox="1"/>
          <p:nvPr/>
        </p:nvSpPr>
        <p:spPr bwMode="auto">
          <a:xfrm>
            <a:off x="3236398" y="1181144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01</a:t>
            </a:r>
            <a:endParaRPr/>
          </a:p>
        </p:txBody>
      </p:sp>
      <p:sp>
        <p:nvSpPr>
          <p:cNvPr id="952" name="Google Shape;631;p34"/>
          <p:cNvSpPr txBox="1"/>
          <p:nvPr/>
        </p:nvSpPr>
        <p:spPr bwMode="auto">
          <a:xfrm>
            <a:off x="5935674" y="2524139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04</a:t>
            </a:r>
            <a:endParaRPr/>
          </a:p>
        </p:txBody>
      </p:sp>
      <p:sp>
        <p:nvSpPr>
          <p:cNvPr id="953" name="Google Shape;632;p34"/>
          <p:cNvSpPr txBox="1"/>
          <p:nvPr/>
        </p:nvSpPr>
        <p:spPr bwMode="auto">
          <a:xfrm>
            <a:off x="5935674" y="1181144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02</a:t>
            </a:r>
            <a:endParaRPr/>
          </a:p>
        </p:txBody>
      </p:sp>
      <p:sp>
        <p:nvSpPr>
          <p:cNvPr id="954" name="Google Shape;633;p34"/>
          <p:cNvSpPr txBox="1"/>
          <p:nvPr/>
        </p:nvSpPr>
        <p:spPr bwMode="auto">
          <a:xfrm>
            <a:off x="3236398" y="2524143"/>
            <a:ext cx="734701" cy="4476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 lnSpcReduction="10000"/>
          </a:bodyPr>
          <a:lstStyle>
            <a:lvl1pPr defTabSz="530351">
              <a:defRPr sz="1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sp>
        <p:nvSpPr>
          <p:cNvPr id="955" name="Google Shape;634;p34"/>
          <p:cNvSpPr txBox="1"/>
          <p:nvPr/>
        </p:nvSpPr>
        <p:spPr bwMode="auto">
          <a:xfrm>
            <a:off x="3261800" y="1628762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Classes</a:t>
            </a:r>
            <a:endParaRPr/>
          </a:p>
        </p:txBody>
      </p:sp>
      <p:sp>
        <p:nvSpPr>
          <p:cNvPr id="956" name="Google Shape;635;p34"/>
          <p:cNvSpPr txBox="1"/>
          <p:nvPr/>
        </p:nvSpPr>
        <p:spPr bwMode="auto">
          <a:xfrm>
            <a:off x="5961071" y="1628762"/>
            <a:ext cx="2824762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Images per Class</a:t>
            </a:r>
            <a:endParaRPr/>
          </a:p>
        </p:txBody>
      </p:sp>
      <p:sp>
        <p:nvSpPr>
          <p:cNvPr id="957" name="Google Shape;636;p34"/>
          <p:cNvSpPr txBox="1"/>
          <p:nvPr/>
        </p:nvSpPr>
        <p:spPr bwMode="auto">
          <a:xfrm>
            <a:off x="3236398" y="2993235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Library Used</a:t>
            </a:r>
            <a:endParaRPr/>
          </a:p>
        </p:txBody>
      </p:sp>
      <p:sp>
        <p:nvSpPr>
          <p:cNvPr id="958" name="Google Shape;637;p34"/>
          <p:cNvSpPr txBox="1"/>
          <p:nvPr/>
        </p:nvSpPr>
        <p:spPr bwMode="auto">
          <a:xfrm>
            <a:off x="5935674" y="2993298"/>
            <a:ext cx="2305501" cy="4848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b">
            <a:normAutofit lnSpcReduction="10000"/>
          </a:bodyPr>
          <a:lstStyle>
            <a:lvl1pPr defTabSz="740662">
              <a:lnSpc>
                <a:spcPct val="114999"/>
              </a:lnSpc>
              <a:defRPr sz="1950" b="1"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Process</a:t>
            </a:r>
            <a:endParaRPr/>
          </a:p>
        </p:txBody>
      </p:sp>
      <p:grpSp>
        <p:nvGrpSpPr>
          <p:cNvPr id="974" name="Google Shape;638;p34"/>
          <p:cNvGrpSpPr/>
          <p:nvPr/>
        </p:nvGrpSpPr>
        <p:grpSpPr bwMode="auto">
          <a:xfrm>
            <a:off x="990703" y="3066133"/>
            <a:ext cx="1158708" cy="1504056"/>
            <a:chOff x="0" y="0"/>
            <a:chExt cx="1158706" cy="1504054"/>
          </a:xfrm>
        </p:grpSpPr>
        <p:sp>
          <p:nvSpPr>
            <p:cNvPr id="959" name="Google Shape;639;p34"/>
            <p:cNvSpPr/>
            <p:nvPr/>
          </p:nvSpPr>
          <p:spPr bwMode="auto">
            <a:xfrm>
              <a:off x="0" y="0"/>
              <a:ext cx="1158708" cy="1504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fill="norm" stroke="1" extrusionOk="0">
                  <a:moveTo>
                    <a:pt x="2348" y="0"/>
                  </a:moveTo>
                  <a:cubicBezTo>
                    <a:pt x="2158" y="0"/>
                    <a:pt x="1966" y="50"/>
                    <a:pt x="1744" y="75"/>
                  </a:cubicBezTo>
                  <a:cubicBezTo>
                    <a:pt x="1200" y="199"/>
                    <a:pt x="754" y="500"/>
                    <a:pt x="530" y="952"/>
                  </a:cubicBezTo>
                  <a:cubicBezTo>
                    <a:pt x="-236" y="2331"/>
                    <a:pt x="-170" y="3983"/>
                    <a:pt x="722" y="5588"/>
                  </a:cubicBezTo>
                  <a:cubicBezTo>
                    <a:pt x="849" y="5762"/>
                    <a:pt x="912" y="5964"/>
                    <a:pt x="1042" y="6113"/>
                  </a:cubicBezTo>
                  <a:cubicBezTo>
                    <a:pt x="1520" y="6816"/>
                    <a:pt x="2127" y="7442"/>
                    <a:pt x="2763" y="8018"/>
                  </a:cubicBezTo>
                  <a:cubicBezTo>
                    <a:pt x="2509" y="8369"/>
                    <a:pt x="2348" y="8694"/>
                    <a:pt x="2158" y="8970"/>
                  </a:cubicBezTo>
                  <a:cubicBezTo>
                    <a:pt x="1902" y="9370"/>
                    <a:pt x="1646" y="9897"/>
                    <a:pt x="1583" y="10600"/>
                  </a:cubicBezTo>
                  <a:cubicBezTo>
                    <a:pt x="1551" y="11651"/>
                    <a:pt x="2317" y="12705"/>
                    <a:pt x="3560" y="13331"/>
                  </a:cubicBezTo>
                  <a:cubicBezTo>
                    <a:pt x="3338" y="13857"/>
                    <a:pt x="3307" y="14407"/>
                    <a:pt x="3338" y="14884"/>
                  </a:cubicBezTo>
                  <a:cubicBezTo>
                    <a:pt x="3465" y="15661"/>
                    <a:pt x="3880" y="16387"/>
                    <a:pt x="4518" y="16964"/>
                  </a:cubicBezTo>
                  <a:cubicBezTo>
                    <a:pt x="4711" y="17590"/>
                    <a:pt x="4996" y="18392"/>
                    <a:pt x="4870" y="18718"/>
                  </a:cubicBezTo>
                  <a:cubicBezTo>
                    <a:pt x="4743" y="19043"/>
                    <a:pt x="4423" y="19771"/>
                    <a:pt x="4901" y="20522"/>
                  </a:cubicBezTo>
                  <a:cubicBezTo>
                    <a:pt x="5189" y="20999"/>
                    <a:pt x="5955" y="21600"/>
                    <a:pt x="7103" y="21600"/>
                  </a:cubicBezTo>
                  <a:cubicBezTo>
                    <a:pt x="7486" y="21600"/>
                    <a:pt x="7932" y="21523"/>
                    <a:pt x="8410" y="21374"/>
                  </a:cubicBezTo>
                  <a:cubicBezTo>
                    <a:pt x="8729" y="21274"/>
                    <a:pt x="9017" y="21123"/>
                    <a:pt x="9241" y="20974"/>
                  </a:cubicBezTo>
                  <a:cubicBezTo>
                    <a:pt x="9790" y="21305"/>
                    <a:pt x="10456" y="21424"/>
                    <a:pt x="11055" y="21424"/>
                  </a:cubicBezTo>
                  <a:cubicBezTo>
                    <a:pt x="11221" y="21424"/>
                    <a:pt x="11384" y="21416"/>
                    <a:pt x="11538" y="21399"/>
                  </a:cubicBezTo>
                  <a:cubicBezTo>
                    <a:pt x="12016" y="21374"/>
                    <a:pt x="12526" y="21374"/>
                    <a:pt x="13069" y="21374"/>
                  </a:cubicBezTo>
                  <a:cubicBezTo>
                    <a:pt x="13674" y="21374"/>
                    <a:pt x="14313" y="21374"/>
                    <a:pt x="14983" y="21349"/>
                  </a:cubicBezTo>
                  <a:cubicBezTo>
                    <a:pt x="16195" y="21274"/>
                    <a:pt x="16866" y="20872"/>
                    <a:pt x="17185" y="20472"/>
                  </a:cubicBezTo>
                  <a:cubicBezTo>
                    <a:pt x="17375" y="20372"/>
                    <a:pt x="17536" y="20246"/>
                    <a:pt x="17695" y="20122"/>
                  </a:cubicBezTo>
                  <a:cubicBezTo>
                    <a:pt x="17821" y="20122"/>
                    <a:pt x="17982" y="20122"/>
                    <a:pt x="18109" y="20097"/>
                  </a:cubicBezTo>
                  <a:cubicBezTo>
                    <a:pt x="19418" y="19920"/>
                    <a:pt x="20533" y="19143"/>
                    <a:pt x="20981" y="18116"/>
                  </a:cubicBezTo>
                  <a:cubicBezTo>
                    <a:pt x="21364" y="17264"/>
                    <a:pt x="21203" y="16263"/>
                    <a:pt x="20567" y="15460"/>
                  </a:cubicBezTo>
                  <a:cubicBezTo>
                    <a:pt x="20150" y="14884"/>
                    <a:pt x="19513" y="14533"/>
                    <a:pt x="18811" y="14407"/>
                  </a:cubicBezTo>
                  <a:cubicBezTo>
                    <a:pt x="18333" y="13731"/>
                    <a:pt x="17663" y="13080"/>
                    <a:pt x="16866" y="12503"/>
                  </a:cubicBezTo>
                  <a:cubicBezTo>
                    <a:pt x="15620" y="11701"/>
                    <a:pt x="14249" y="11375"/>
                    <a:pt x="13006" y="11100"/>
                  </a:cubicBezTo>
                  <a:cubicBezTo>
                    <a:pt x="13038" y="11000"/>
                    <a:pt x="13038" y="10901"/>
                    <a:pt x="13038" y="10824"/>
                  </a:cubicBezTo>
                  <a:lnTo>
                    <a:pt x="13038" y="10600"/>
                  </a:lnTo>
                  <a:cubicBezTo>
                    <a:pt x="13038" y="9897"/>
                    <a:pt x="12718" y="9370"/>
                    <a:pt x="12462" y="8970"/>
                  </a:cubicBezTo>
                  <a:cubicBezTo>
                    <a:pt x="12304" y="8694"/>
                    <a:pt x="12111" y="8344"/>
                    <a:pt x="11889" y="8018"/>
                  </a:cubicBezTo>
                  <a:cubicBezTo>
                    <a:pt x="12526" y="7442"/>
                    <a:pt x="13101" y="6816"/>
                    <a:pt x="13611" y="6113"/>
                  </a:cubicBezTo>
                  <a:cubicBezTo>
                    <a:pt x="14791" y="4385"/>
                    <a:pt x="14983" y="2505"/>
                    <a:pt x="14154" y="952"/>
                  </a:cubicBezTo>
                  <a:cubicBezTo>
                    <a:pt x="13930" y="552"/>
                    <a:pt x="13484" y="199"/>
                    <a:pt x="12908" y="75"/>
                  </a:cubicBezTo>
                  <a:cubicBezTo>
                    <a:pt x="12718" y="50"/>
                    <a:pt x="12526" y="0"/>
                    <a:pt x="12335" y="0"/>
                  </a:cubicBezTo>
                  <a:cubicBezTo>
                    <a:pt x="11953" y="0"/>
                    <a:pt x="11570" y="100"/>
                    <a:pt x="11250" y="251"/>
                  </a:cubicBezTo>
                  <a:cubicBezTo>
                    <a:pt x="9527" y="1101"/>
                    <a:pt x="8251" y="2480"/>
                    <a:pt x="7486" y="4209"/>
                  </a:cubicBezTo>
                  <a:cubicBezTo>
                    <a:pt x="7422" y="4359"/>
                    <a:pt x="7391" y="4485"/>
                    <a:pt x="7325" y="4634"/>
                  </a:cubicBezTo>
                  <a:cubicBezTo>
                    <a:pt x="7293" y="4485"/>
                    <a:pt x="7230" y="4359"/>
                    <a:pt x="7166" y="4209"/>
                  </a:cubicBezTo>
                  <a:cubicBezTo>
                    <a:pt x="7008" y="3859"/>
                    <a:pt x="6847" y="3508"/>
                    <a:pt x="6657" y="3208"/>
                  </a:cubicBezTo>
                  <a:cubicBezTo>
                    <a:pt x="5891" y="1953"/>
                    <a:pt x="4743" y="927"/>
                    <a:pt x="3433" y="251"/>
                  </a:cubicBezTo>
                  <a:cubicBezTo>
                    <a:pt x="3114" y="100"/>
                    <a:pt x="2763" y="0"/>
                    <a:pt x="234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73" name="Google Shape;640;p34"/>
            <p:cNvGrpSpPr/>
            <p:nvPr/>
          </p:nvGrpSpPr>
          <p:grpSpPr bwMode="auto">
            <a:xfrm>
              <a:off x="59165" y="23"/>
              <a:ext cx="1045361" cy="1428307"/>
              <a:chOff x="0" y="0"/>
              <a:chExt cx="1045360" cy="1428306"/>
            </a:xfrm>
          </p:grpSpPr>
          <p:sp>
            <p:nvSpPr>
              <p:cNvPr id="960" name="Google Shape;641;p34"/>
              <p:cNvSpPr/>
              <p:nvPr/>
            </p:nvSpPr>
            <p:spPr bwMode="auto">
              <a:xfrm>
                <a:off x="387587" y="953635"/>
                <a:ext cx="414282" cy="324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3" h="21600" fill="norm" stroke="1" extrusionOk="0">
                    <a:moveTo>
                      <a:pt x="11114" y="0"/>
                    </a:moveTo>
                    <a:cubicBezTo>
                      <a:pt x="10006" y="0"/>
                      <a:pt x="8866" y="266"/>
                      <a:pt x="7785" y="729"/>
                    </a:cubicBezTo>
                    <a:cubicBezTo>
                      <a:pt x="1712" y="3564"/>
                      <a:pt x="-2882" y="13222"/>
                      <a:pt x="2150" y="18637"/>
                    </a:cubicBezTo>
                    <a:lnTo>
                      <a:pt x="3105" y="19661"/>
                    </a:lnTo>
                    <a:cubicBezTo>
                      <a:pt x="3191" y="19661"/>
                      <a:pt x="3363" y="19789"/>
                      <a:pt x="3449" y="19789"/>
                    </a:cubicBezTo>
                    <a:cubicBezTo>
                      <a:pt x="5100" y="20950"/>
                      <a:pt x="6924" y="21462"/>
                      <a:pt x="8826" y="21600"/>
                    </a:cubicBezTo>
                    <a:lnTo>
                      <a:pt x="10563" y="21600"/>
                    </a:lnTo>
                    <a:cubicBezTo>
                      <a:pt x="13169" y="21462"/>
                      <a:pt x="16205" y="20310"/>
                      <a:pt x="17677" y="17347"/>
                    </a:cubicBezTo>
                    <a:cubicBezTo>
                      <a:pt x="18718" y="15152"/>
                      <a:pt x="18632" y="12454"/>
                      <a:pt x="18546" y="10003"/>
                    </a:cubicBezTo>
                    <a:cubicBezTo>
                      <a:pt x="17936" y="6261"/>
                      <a:pt x="16809" y="2402"/>
                      <a:pt x="14031" y="729"/>
                    </a:cubicBezTo>
                    <a:cubicBezTo>
                      <a:pt x="13156" y="226"/>
                      <a:pt x="12148" y="0"/>
                      <a:pt x="1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1" name="Google Shape;642;p34"/>
              <p:cNvSpPr/>
              <p:nvPr/>
            </p:nvSpPr>
            <p:spPr bwMode="auto">
              <a:xfrm>
                <a:off x="868465" y="1110825"/>
                <a:ext cx="176895" cy="204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9" h="21600" fill="norm" stroke="1" extrusionOk="0">
                    <a:moveTo>
                      <a:pt x="14510" y="0"/>
                    </a:moveTo>
                    <a:cubicBezTo>
                      <a:pt x="14302" y="0"/>
                      <a:pt x="14076" y="16"/>
                      <a:pt x="13867" y="63"/>
                    </a:cubicBezTo>
                    <a:cubicBezTo>
                      <a:pt x="12042" y="63"/>
                      <a:pt x="10913" y="1298"/>
                      <a:pt x="9766" y="2315"/>
                    </a:cubicBezTo>
                    <a:cubicBezTo>
                      <a:pt x="7959" y="4567"/>
                      <a:pt x="5682" y="6616"/>
                      <a:pt x="3632" y="8868"/>
                    </a:cubicBezTo>
                    <a:lnTo>
                      <a:pt x="0" y="16439"/>
                    </a:lnTo>
                    <a:cubicBezTo>
                      <a:pt x="1460" y="19629"/>
                      <a:pt x="5578" y="21600"/>
                      <a:pt x="9575" y="21600"/>
                    </a:cubicBezTo>
                    <a:cubicBezTo>
                      <a:pt x="9940" y="21600"/>
                      <a:pt x="10322" y="21584"/>
                      <a:pt x="10687" y="21553"/>
                    </a:cubicBezTo>
                    <a:cubicBezTo>
                      <a:pt x="15223" y="20943"/>
                      <a:pt x="18646" y="17877"/>
                      <a:pt x="20001" y="13983"/>
                    </a:cubicBezTo>
                    <a:cubicBezTo>
                      <a:pt x="21600" y="10292"/>
                      <a:pt x="20696" y="6209"/>
                      <a:pt x="18420" y="2722"/>
                    </a:cubicBezTo>
                    <a:cubicBezTo>
                      <a:pt x="17603" y="1455"/>
                      <a:pt x="16248" y="0"/>
                      <a:pt x="145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2" name="Google Shape;643;p34"/>
              <p:cNvSpPr/>
              <p:nvPr/>
            </p:nvSpPr>
            <p:spPr bwMode="auto">
              <a:xfrm>
                <a:off x="206858" y="827320"/>
                <a:ext cx="145459" cy="3459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52" h="21600" fill="norm" stroke="1" extrusionOk="0">
                    <a:moveTo>
                      <a:pt x="15028" y="0"/>
                    </a:moveTo>
                    <a:cubicBezTo>
                      <a:pt x="5054" y="839"/>
                      <a:pt x="-748" y="7600"/>
                      <a:pt x="78" y="11704"/>
                    </a:cubicBezTo>
                    <a:cubicBezTo>
                      <a:pt x="1454" y="16527"/>
                      <a:pt x="10327" y="20751"/>
                      <a:pt x="20852" y="21600"/>
                    </a:cubicBezTo>
                    <a:cubicBezTo>
                      <a:pt x="17803" y="21120"/>
                      <a:pt x="16426" y="2287"/>
                      <a:pt x="15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3" name="Google Shape;644;p34"/>
              <p:cNvSpPr/>
              <p:nvPr/>
            </p:nvSpPr>
            <p:spPr bwMode="auto">
              <a:xfrm>
                <a:off x="239624" y="674561"/>
                <a:ext cx="705102" cy="7537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51" h="21600" fill="norm" stroke="1" extrusionOk="0">
                    <a:moveTo>
                      <a:pt x="7054" y="0"/>
                    </a:moveTo>
                    <a:cubicBezTo>
                      <a:pt x="6963" y="47"/>
                      <a:pt x="6881" y="110"/>
                      <a:pt x="6806" y="182"/>
                    </a:cubicBezTo>
                    <a:lnTo>
                      <a:pt x="7054" y="0"/>
                    </a:lnTo>
                    <a:close/>
                    <a:moveTo>
                      <a:pt x="6806" y="182"/>
                    </a:moveTo>
                    <a:lnTo>
                      <a:pt x="719" y="4598"/>
                    </a:lnTo>
                    <a:cubicBezTo>
                      <a:pt x="-1660" y="9805"/>
                      <a:pt x="2726" y="15957"/>
                      <a:pt x="1534" y="19665"/>
                    </a:cubicBezTo>
                    <a:cubicBezTo>
                      <a:pt x="1427" y="20165"/>
                      <a:pt x="1208" y="20664"/>
                      <a:pt x="1427" y="21160"/>
                    </a:cubicBezTo>
                    <a:cubicBezTo>
                      <a:pt x="1592" y="21477"/>
                      <a:pt x="1832" y="21600"/>
                      <a:pt x="2097" y="21600"/>
                    </a:cubicBezTo>
                    <a:cubicBezTo>
                      <a:pt x="2350" y="21600"/>
                      <a:pt x="2623" y="21490"/>
                      <a:pt x="2888" y="21329"/>
                    </a:cubicBezTo>
                    <a:cubicBezTo>
                      <a:pt x="4890" y="20440"/>
                      <a:pt x="5325" y="16621"/>
                      <a:pt x="5271" y="14128"/>
                    </a:cubicBezTo>
                    <a:lnTo>
                      <a:pt x="11341" y="11651"/>
                    </a:lnTo>
                    <a:cubicBezTo>
                      <a:pt x="10315" y="12430"/>
                      <a:pt x="9612" y="13620"/>
                      <a:pt x="9546" y="14847"/>
                    </a:cubicBezTo>
                    <a:cubicBezTo>
                      <a:pt x="9384" y="16841"/>
                      <a:pt x="10952" y="18501"/>
                      <a:pt x="12959" y="19001"/>
                    </a:cubicBezTo>
                    <a:cubicBezTo>
                      <a:pt x="11821" y="19001"/>
                      <a:pt x="8031" y="19001"/>
                      <a:pt x="7704" y="20609"/>
                    </a:cubicBezTo>
                    <a:cubicBezTo>
                      <a:pt x="7543" y="21160"/>
                      <a:pt x="8681" y="21219"/>
                      <a:pt x="9277" y="21219"/>
                    </a:cubicBezTo>
                    <a:cubicBezTo>
                      <a:pt x="9926" y="21160"/>
                      <a:pt x="10576" y="21151"/>
                      <a:pt x="11226" y="21151"/>
                    </a:cubicBezTo>
                    <a:cubicBezTo>
                      <a:pt x="11747" y="21151"/>
                      <a:pt x="12272" y="21155"/>
                      <a:pt x="12798" y="21155"/>
                    </a:cubicBezTo>
                    <a:cubicBezTo>
                      <a:pt x="13584" y="21155"/>
                      <a:pt x="14374" y="21139"/>
                      <a:pt x="15177" y="21050"/>
                    </a:cubicBezTo>
                    <a:cubicBezTo>
                      <a:pt x="15666" y="20995"/>
                      <a:pt x="16369" y="20940"/>
                      <a:pt x="16530" y="20385"/>
                    </a:cubicBezTo>
                    <a:lnTo>
                      <a:pt x="16638" y="20110"/>
                    </a:lnTo>
                    <a:cubicBezTo>
                      <a:pt x="18806" y="18890"/>
                      <a:pt x="19940" y="16287"/>
                      <a:pt x="19725" y="13848"/>
                    </a:cubicBezTo>
                    <a:cubicBezTo>
                      <a:pt x="19563" y="11469"/>
                      <a:pt x="18210" y="9250"/>
                      <a:pt x="16315" y="7591"/>
                    </a:cubicBezTo>
                    <a:cubicBezTo>
                      <a:pt x="14420" y="5982"/>
                      <a:pt x="12090" y="5487"/>
                      <a:pt x="9653" y="4708"/>
                    </a:cubicBezTo>
                    <a:cubicBezTo>
                      <a:pt x="8681" y="4378"/>
                      <a:pt x="7489" y="4098"/>
                      <a:pt x="6839" y="3323"/>
                    </a:cubicBezTo>
                    <a:cubicBezTo>
                      <a:pt x="6152" y="2671"/>
                      <a:pt x="6086" y="885"/>
                      <a:pt x="6806" y="182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4" name="Google Shape;645;p34"/>
              <p:cNvSpPr/>
              <p:nvPr/>
            </p:nvSpPr>
            <p:spPr bwMode="auto">
              <a:xfrm>
                <a:off x="398703" y="1920"/>
                <a:ext cx="253861" cy="535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9" h="21600" fill="norm" stroke="1" extrusionOk="0">
                    <a:moveTo>
                      <a:pt x="18380" y="0"/>
                    </a:moveTo>
                    <a:cubicBezTo>
                      <a:pt x="11497" y="2181"/>
                      <a:pt x="6896" y="5925"/>
                      <a:pt x="4297" y="9745"/>
                    </a:cubicBezTo>
                    <a:cubicBezTo>
                      <a:pt x="1534" y="13566"/>
                      <a:pt x="773" y="17625"/>
                      <a:pt x="0" y="21600"/>
                    </a:cubicBezTo>
                    <a:cubicBezTo>
                      <a:pt x="5819" y="18638"/>
                      <a:pt x="12258" y="15360"/>
                      <a:pt x="16086" y="11772"/>
                    </a:cubicBezTo>
                    <a:cubicBezTo>
                      <a:pt x="20066" y="8189"/>
                      <a:pt x="21600" y="3743"/>
                      <a:pt x="1838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5" name="Google Shape;646;p34"/>
              <p:cNvSpPr/>
              <p:nvPr/>
            </p:nvSpPr>
            <p:spPr bwMode="auto">
              <a:xfrm>
                <a:off x="0" y="0"/>
                <a:ext cx="174457" cy="2608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98" h="21600" fill="norm" stroke="1" extrusionOk="0">
                    <a:moveTo>
                      <a:pt x="2493" y="0"/>
                    </a:moveTo>
                    <a:cubicBezTo>
                      <a:pt x="-1702" y="6715"/>
                      <a:pt x="-152" y="14555"/>
                      <a:pt x="3808" y="21600"/>
                    </a:cubicBezTo>
                    <a:cubicBezTo>
                      <a:pt x="5796" y="19680"/>
                      <a:pt x="8003" y="18395"/>
                      <a:pt x="10429" y="17123"/>
                    </a:cubicBezTo>
                    <a:cubicBezTo>
                      <a:pt x="13293" y="15998"/>
                      <a:pt x="16596" y="15203"/>
                      <a:pt x="19898" y="14714"/>
                    </a:cubicBezTo>
                    <a:cubicBezTo>
                      <a:pt x="15939" y="8953"/>
                      <a:pt x="10210" y="3510"/>
                      <a:pt x="2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6" name="Google Shape;647;p34"/>
              <p:cNvSpPr/>
              <p:nvPr/>
            </p:nvSpPr>
            <p:spPr bwMode="auto">
              <a:xfrm>
                <a:off x="35301" y="177726"/>
                <a:ext cx="220404" cy="359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3840" y="0"/>
                    </a:moveTo>
                    <a:cubicBezTo>
                      <a:pt x="10988" y="355"/>
                      <a:pt x="8151" y="932"/>
                      <a:pt x="5878" y="1748"/>
                    </a:cubicBezTo>
                    <a:cubicBezTo>
                      <a:pt x="3605" y="2671"/>
                      <a:pt x="1520" y="3603"/>
                      <a:pt x="0" y="4996"/>
                    </a:cubicBezTo>
                    <a:cubicBezTo>
                      <a:pt x="579" y="5697"/>
                      <a:pt x="1144" y="6274"/>
                      <a:pt x="1708" y="6851"/>
                    </a:cubicBezTo>
                    <a:cubicBezTo>
                      <a:pt x="6442" y="12193"/>
                      <a:pt x="14593" y="17189"/>
                      <a:pt x="21600" y="21600"/>
                    </a:cubicBezTo>
                    <a:cubicBezTo>
                      <a:pt x="20659" y="15681"/>
                      <a:pt x="19703" y="9637"/>
                      <a:pt x="16490" y="3949"/>
                    </a:cubicBezTo>
                    <a:cubicBezTo>
                      <a:pt x="15534" y="2671"/>
                      <a:pt x="14781" y="1278"/>
                      <a:pt x="1384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7" name="Google Shape;648;p34"/>
              <p:cNvSpPr/>
              <p:nvPr/>
            </p:nvSpPr>
            <p:spPr bwMode="auto">
              <a:xfrm>
                <a:off x="283932" y="788613"/>
                <a:ext cx="211382" cy="8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21600" fill="norm" stroke="1" extrusionOk="0">
                    <a:moveTo>
                      <a:pt x="20031" y="0"/>
                    </a:moveTo>
                    <a:cubicBezTo>
                      <a:pt x="19849" y="987"/>
                      <a:pt x="17287" y="987"/>
                      <a:pt x="16923" y="1480"/>
                    </a:cubicBezTo>
                    <a:cubicBezTo>
                      <a:pt x="15635" y="1974"/>
                      <a:pt x="14544" y="1974"/>
                      <a:pt x="13634" y="2505"/>
                    </a:cubicBezTo>
                    <a:cubicBezTo>
                      <a:pt x="11436" y="3986"/>
                      <a:pt x="9238" y="4973"/>
                      <a:pt x="7026" y="6947"/>
                    </a:cubicBezTo>
                    <a:cubicBezTo>
                      <a:pt x="5206" y="8959"/>
                      <a:pt x="2449" y="9946"/>
                      <a:pt x="811" y="13400"/>
                    </a:cubicBezTo>
                    <a:cubicBezTo>
                      <a:pt x="-1569" y="17386"/>
                      <a:pt x="1903" y="19360"/>
                      <a:pt x="3373" y="20879"/>
                    </a:cubicBezTo>
                    <a:cubicBezTo>
                      <a:pt x="4464" y="21372"/>
                      <a:pt x="5654" y="21600"/>
                      <a:pt x="6872" y="21600"/>
                    </a:cubicBezTo>
                    <a:cubicBezTo>
                      <a:pt x="8090" y="21600"/>
                      <a:pt x="9322" y="21372"/>
                      <a:pt x="10512" y="20879"/>
                    </a:cubicBezTo>
                    <a:cubicBezTo>
                      <a:pt x="14544" y="18373"/>
                      <a:pt x="18211" y="9946"/>
                      <a:pt x="20031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8" name="Google Shape;649;p34"/>
              <p:cNvSpPr/>
              <p:nvPr/>
            </p:nvSpPr>
            <p:spPr bwMode="auto">
              <a:xfrm>
                <a:off x="349603" y="487084"/>
                <a:ext cx="201847" cy="235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6" h="21600" fill="norm" stroke="1" extrusionOk="0">
                    <a:moveTo>
                      <a:pt x="10002" y="0"/>
                    </a:moveTo>
                    <a:cubicBezTo>
                      <a:pt x="7666" y="706"/>
                      <a:pt x="5331" y="1779"/>
                      <a:pt x="3784" y="3381"/>
                    </a:cubicBezTo>
                    <a:cubicBezTo>
                      <a:pt x="-307" y="7100"/>
                      <a:pt x="-1274" y="13142"/>
                      <a:pt x="1835" y="17052"/>
                    </a:cubicBezTo>
                    <a:cubicBezTo>
                      <a:pt x="4022" y="20120"/>
                      <a:pt x="8247" y="21600"/>
                      <a:pt x="12367" y="21600"/>
                    </a:cubicBezTo>
                    <a:cubicBezTo>
                      <a:pt x="13007" y="21600"/>
                      <a:pt x="13662" y="21559"/>
                      <a:pt x="14286" y="21491"/>
                    </a:cubicBezTo>
                    <a:cubicBezTo>
                      <a:pt x="16428" y="21315"/>
                      <a:pt x="18377" y="20962"/>
                      <a:pt x="20326" y="20079"/>
                    </a:cubicBezTo>
                    <a:lnTo>
                      <a:pt x="20326" y="19360"/>
                    </a:lnTo>
                    <a:cubicBezTo>
                      <a:pt x="20326" y="16875"/>
                      <a:pt x="19151" y="14391"/>
                      <a:pt x="17990" y="12259"/>
                    </a:cubicBezTo>
                    <a:cubicBezTo>
                      <a:pt x="16042" y="8173"/>
                      <a:pt x="14286" y="4263"/>
                      <a:pt x="10984" y="882"/>
                    </a:cubicBezTo>
                    <a:lnTo>
                      <a:pt x="10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9" name="Google Shape;650;p34"/>
              <p:cNvSpPr/>
              <p:nvPr/>
            </p:nvSpPr>
            <p:spPr bwMode="auto">
              <a:xfrm>
                <a:off x="102960" y="440696"/>
                <a:ext cx="450409" cy="415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54" y="0"/>
                    </a:moveTo>
                    <a:cubicBezTo>
                      <a:pt x="8529" y="0"/>
                      <a:pt x="5937" y="1206"/>
                      <a:pt x="4449" y="3010"/>
                    </a:cubicBezTo>
                    <a:cubicBezTo>
                      <a:pt x="2968" y="4922"/>
                      <a:pt x="2040" y="7133"/>
                      <a:pt x="1112" y="9445"/>
                    </a:cubicBezTo>
                    <a:cubicBezTo>
                      <a:pt x="560" y="10750"/>
                      <a:pt x="0" y="12055"/>
                      <a:pt x="0" y="13461"/>
                    </a:cubicBezTo>
                    <a:cubicBezTo>
                      <a:pt x="0" y="15872"/>
                      <a:pt x="1580" y="18083"/>
                      <a:pt x="3528" y="19389"/>
                    </a:cubicBezTo>
                    <a:cubicBezTo>
                      <a:pt x="5469" y="20594"/>
                      <a:pt x="8622" y="21600"/>
                      <a:pt x="10846" y="21600"/>
                    </a:cubicBezTo>
                    <a:cubicBezTo>
                      <a:pt x="12978" y="21600"/>
                      <a:pt x="16131" y="20594"/>
                      <a:pt x="18079" y="19389"/>
                    </a:cubicBezTo>
                    <a:cubicBezTo>
                      <a:pt x="19935" y="18083"/>
                      <a:pt x="21508" y="16071"/>
                      <a:pt x="21600" y="13868"/>
                    </a:cubicBezTo>
                    <a:cubicBezTo>
                      <a:pt x="20580" y="14267"/>
                      <a:pt x="19560" y="14566"/>
                      <a:pt x="18632" y="14766"/>
                    </a:cubicBezTo>
                    <a:cubicBezTo>
                      <a:pt x="18433" y="14789"/>
                      <a:pt x="18228" y="14797"/>
                      <a:pt x="18015" y="14797"/>
                    </a:cubicBezTo>
                    <a:cubicBezTo>
                      <a:pt x="15975" y="14797"/>
                      <a:pt x="13878" y="13898"/>
                      <a:pt x="12702" y="12255"/>
                    </a:cubicBezTo>
                    <a:cubicBezTo>
                      <a:pt x="11222" y="9944"/>
                      <a:pt x="11774" y="6427"/>
                      <a:pt x="13538" y="4423"/>
                    </a:cubicBezTo>
                    <a:cubicBezTo>
                      <a:pt x="14275" y="3517"/>
                      <a:pt x="15387" y="2910"/>
                      <a:pt x="16499" y="2511"/>
                    </a:cubicBezTo>
                    <a:cubicBezTo>
                      <a:pt x="15019" y="1006"/>
                      <a:pt x="12702" y="0"/>
                      <a:pt x="10754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0" name="Google Shape;651;p34"/>
              <p:cNvSpPr/>
              <p:nvPr/>
            </p:nvSpPr>
            <p:spPr bwMode="auto">
              <a:xfrm>
                <a:off x="408453" y="612660"/>
                <a:ext cx="38557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41" y="0"/>
                    </a:moveTo>
                    <a:cubicBezTo>
                      <a:pt x="5379" y="0"/>
                      <a:pt x="0" y="4736"/>
                      <a:pt x="0" y="10334"/>
                    </a:cubicBezTo>
                    <a:cubicBezTo>
                      <a:pt x="0" y="16936"/>
                      <a:pt x="4303" y="21600"/>
                      <a:pt x="10841" y="21600"/>
                    </a:cubicBezTo>
                    <a:cubicBezTo>
                      <a:pt x="16221" y="21600"/>
                      <a:pt x="21600" y="16936"/>
                      <a:pt x="21600" y="10334"/>
                    </a:cubicBezTo>
                    <a:cubicBezTo>
                      <a:pt x="21600" y="4736"/>
                      <a:pt x="17297" y="0"/>
                      <a:pt x="108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1" name="Google Shape;652;p34"/>
              <p:cNvSpPr/>
              <p:nvPr/>
            </p:nvSpPr>
            <p:spPr bwMode="auto">
              <a:xfrm>
                <a:off x="205479" y="612660"/>
                <a:ext cx="38705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287" y="0"/>
                      <a:pt x="0" y="4736"/>
                      <a:pt x="0" y="10334"/>
                    </a:cubicBezTo>
                    <a:cubicBezTo>
                      <a:pt x="0" y="16936"/>
                      <a:pt x="5359" y="21600"/>
                      <a:pt x="10800" y="21600"/>
                    </a:cubicBezTo>
                    <a:cubicBezTo>
                      <a:pt x="17231" y="21600"/>
                      <a:pt x="21600" y="16936"/>
                      <a:pt x="21600" y="10334"/>
                    </a:cubicBezTo>
                    <a:cubicBezTo>
                      <a:pt x="21600" y="4736"/>
                      <a:pt x="17231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2" name="Google Shape;653;p34"/>
              <p:cNvSpPr/>
              <p:nvPr/>
            </p:nvSpPr>
            <p:spPr bwMode="auto">
              <a:xfrm>
                <a:off x="294410" y="717109"/>
                <a:ext cx="55614" cy="401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78" h="21600" fill="norm" stroke="1" extrusionOk="0">
                    <a:moveTo>
                      <a:pt x="2774" y="0"/>
                    </a:moveTo>
                    <a:cubicBezTo>
                      <a:pt x="0" y="0"/>
                      <a:pt x="-693" y="5162"/>
                      <a:pt x="694" y="7306"/>
                    </a:cubicBezTo>
                    <a:lnTo>
                      <a:pt x="7680" y="20806"/>
                    </a:lnTo>
                    <a:cubicBezTo>
                      <a:pt x="8694" y="21282"/>
                      <a:pt x="9600" y="21600"/>
                      <a:pt x="10347" y="21600"/>
                    </a:cubicBezTo>
                    <a:cubicBezTo>
                      <a:pt x="11147" y="21600"/>
                      <a:pt x="11840" y="21282"/>
                      <a:pt x="12534" y="20806"/>
                    </a:cubicBezTo>
                    <a:lnTo>
                      <a:pt x="19520" y="7306"/>
                    </a:lnTo>
                    <a:cubicBezTo>
                      <a:pt x="20907" y="5162"/>
                      <a:pt x="19520" y="0"/>
                      <a:pt x="174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76" name="Google Shape;754;p36"/>
          <p:cNvSpPr txBox="1">
            <a:spLocks noGrp="1"/>
          </p:cNvSpPr>
          <p:nvPr>
            <p:ph type="title"/>
          </p:nvPr>
        </p:nvSpPr>
        <p:spPr bwMode="auto"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>
            <a:lvl1pPr defTabSz="822959">
              <a:defRPr sz="4500"/>
            </a:lvl1pPr>
          </a:lstStyle>
          <a:p>
            <a:pPr>
              <a:defRPr/>
            </a:pPr>
            <a:r>
              <a:rPr/>
              <a:t>Data Preprocessing</a:t>
            </a:r>
            <a:endParaRPr/>
          </a:p>
        </p:txBody>
      </p:sp>
      <p:sp>
        <p:nvSpPr>
          <p:cNvPr id="977" name="Google Shape;755;p36"/>
          <p:cNvSpPr txBox="1"/>
          <p:nvPr/>
        </p:nvSpPr>
        <p:spPr bwMode="auto">
          <a:xfrm>
            <a:off x="785784" y="829074"/>
            <a:ext cx="1652100" cy="915901"/>
          </a:xfrm>
          <a:prstGeom prst="rect">
            <a:avLst/>
          </a:prstGeom>
          <a:ln w="12700">
            <a:miter lim="400000"/>
          </a:ln>
        </p:spPr>
        <p:txBody>
          <a:bodyPr lIns="91423" tIns="91423" rIns="91423" bIns="91423" anchor="ctr">
            <a:normAutofit/>
          </a:bodyPr>
          <a:lstStyle>
            <a:lvl1pPr defTabSz="722376">
              <a:defRPr sz="4750" b="1">
                <a:solidFill>
                  <a:schemeClr val="accent4"/>
                </a:solidFill>
                <a:latin typeface="Quicksand"/>
                <a:ea typeface="Quicksand"/>
                <a:cs typeface="Quicksand"/>
              </a:defRPr>
            </a:lvl1pPr>
          </a:lstStyle>
          <a:p>
            <a:pPr>
              <a:defRPr/>
            </a:pPr>
            <a:r>
              <a:rPr/>
              <a:t>03</a:t>
            </a:r>
            <a:endParaRPr/>
          </a:p>
        </p:txBody>
      </p:sp>
      <p:grpSp>
        <p:nvGrpSpPr>
          <p:cNvPr id="1013" name="Google Shape;757;p36"/>
          <p:cNvGrpSpPr/>
          <p:nvPr/>
        </p:nvGrpSpPr>
        <p:grpSpPr bwMode="auto"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978" name="Google Shape;758;p36"/>
            <p:cNvSpPr/>
            <p:nvPr/>
          </p:nvSpPr>
          <p:spPr bwMode="auto"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fill="norm" stroke="1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12" name="Google Shape;759;p36"/>
            <p:cNvGrpSpPr/>
            <p:nvPr/>
          </p:nvGrpSpPr>
          <p:grpSpPr bwMode="auto"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979" name="Google Shape;760;p36"/>
              <p:cNvSpPr/>
              <p:nvPr/>
            </p:nvSpPr>
            <p:spPr bwMode="auto"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fill="norm" stroke="1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0" name="Google Shape;761;p36"/>
              <p:cNvSpPr/>
              <p:nvPr/>
            </p:nvSpPr>
            <p:spPr bwMode="auto"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fill="norm" stroke="1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1" name="Google Shape;762;p36"/>
              <p:cNvSpPr/>
              <p:nvPr/>
            </p:nvSpPr>
            <p:spPr bwMode="auto"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2" name="Google Shape;763;p36"/>
              <p:cNvSpPr/>
              <p:nvPr/>
            </p:nvSpPr>
            <p:spPr bwMode="auto"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fill="norm" stroke="1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3" name="Google Shape;764;p36"/>
              <p:cNvSpPr/>
              <p:nvPr/>
            </p:nvSpPr>
            <p:spPr bwMode="auto"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fill="norm" stroke="1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986" name="Google Shape;765;p36"/>
              <p:cNvGrpSpPr/>
              <p:nvPr/>
            </p:nvGrpSpPr>
            <p:grpSpPr bwMode="auto"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984" name="Line"/>
                <p:cNvSpPr/>
                <p:nvPr/>
              </p:nvSpPr>
              <p:spPr bwMode="auto"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  <p:sp>
              <p:nvSpPr>
                <p:cNvPr id="985" name="Line"/>
                <p:cNvSpPr/>
                <p:nvPr/>
              </p:nvSpPr>
              <p:spPr bwMode="auto"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pPr>
                    <a:defRPr/>
                  </a:pPr>
                  <a:endParaRPr/>
                </a:p>
              </p:txBody>
            </p:sp>
          </p:grpSp>
          <p:sp>
            <p:nvSpPr>
              <p:cNvPr id="987" name="Google Shape;766;p36"/>
              <p:cNvSpPr/>
              <p:nvPr/>
            </p:nvSpPr>
            <p:spPr bwMode="auto"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fill="norm" stroke="1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8" name="Google Shape;767;p36"/>
              <p:cNvSpPr/>
              <p:nvPr/>
            </p:nvSpPr>
            <p:spPr bwMode="auto"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fill="norm" stroke="1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9" name="Google Shape;768;p36"/>
              <p:cNvSpPr/>
              <p:nvPr/>
            </p:nvSpPr>
            <p:spPr bwMode="auto"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fill="norm" stroke="1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0" name="Google Shape;769;p36"/>
              <p:cNvSpPr/>
              <p:nvPr/>
            </p:nvSpPr>
            <p:spPr bwMode="auto"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fill="norm" stroke="1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1" name="Google Shape;770;p36"/>
              <p:cNvSpPr/>
              <p:nvPr/>
            </p:nvSpPr>
            <p:spPr bwMode="auto">
              <a:xfrm>
                <a:off x="683206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fill="norm" stroke="1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2" name="Google Shape;771;p36"/>
              <p:cNvSpPr/>
              <p:nvPr/>
            </p:nvSpPr>
            <p:spPr bwMode="auto">
              <a:xfrm>
                <a:off x="783053" y="692798"/>
                <a:ext cx="234573" cy="5108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fill="norm" stroke="1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3" name="Google Shape;772;p36"/>
              <p:cNvSpPr/>
              <p:nvPr/>
            </p:nvSpPr>
            <p:spPr bwMode="auto"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fill="norm" stroke="1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4" name="Google Shape;773;p36"/>
              <p:cNvSpPr/>
              <p:nvPr/>
            </p:nvSpPr>
            <p:spPr bwMode="auto"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fill="norm" stroke="1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5" name="Google Shape;774;p36"/>
              <p:cNvSpPr/>
              <p:nvPr/>
            </p:nvSpPr>
            <p:spPr bwMode="auto"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fill="norm" stroke="1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6" name="Google Shape;775;p36"/>
              <p:cNvSpPr/>
              <p:nvPr/>
            </p:nvSpPr>
            <p:spPr bwMode="auto"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fill="norm" stroke="1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7" name="Google Shape;776;p36"/>
              <p:cNvSpPr/>
              <p:nvPr/>
            </p:nvSpPr>
            <p:spPr bwMode="auto">
              <a:xfrm>
                <a:off x="852620" y="256964"/>
                <a:ext cx="152062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fill="norm" stroke="1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8" name="Google Shape;777;p36"/>
              <p:cNvSpPr/>
              <p:nvPr/>
            </p:nvSpPr>
            <p:spPr bwMode="auto"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fill="norm" stroke="1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9" name="Google Shape;778;p36"/>
              <p:cNvSpPr/>
              <p:nvPr/>
            </p:nvSpPr>
            <p:spPr bwMode="auto"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fill="norm" stroke="1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0" name="Google Shape;779;p36"/>
              <p:cNvSpPr/>
              <p:nvPr/>
            </p:nvSpPr>
            <p:spPr bwMode="auto"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fill="norm" stroke="1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1" name="Google Shape;780;p36"/>
              <p:cNvSpPr/>
              <p:nvPr/>
            </p:nvSpPr>
            <p:spPr bwMode="auto"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fill="norm" stroke="1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2" name="Google Shape;781;p36"/>
              <p:cNvSpPr/>
              <p:nvPr/>
            </p:nvSpPr>
            <p:spPr bwMode="auto">
              <a:xfrm>
                <a:off x="603164" y="396746"/>
                <a:ext cx="37232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fill="norm" stroke="1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3" name="Google Shape;782;p36"/>
              <p:cNvSpPr/>
              <p:nvPr/>
            </p:nvSpPr>
            <p:spPr bwMode="auto"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fill="norm" stroke="1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4" name="Google Shape;783;p36"/>
              <p:cNvSpPr/>
              <p:nvPr/>
            </p:nvSpPr>
            <p:spPr bwMode="auto"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5" name="Google Shape;784;p36"/>
              <p:cNvSpPr/>
              <p:nvPr/>
            </p:nvSpPr>
            <p:spPr bwMode="auto"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fill="norm" stroke="1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6" name="Google Shape;785;p36"/>
              <p:cNvSpPr/>
              <p:nvPr/>
            </p:nvSpPr>
            <p:spPr bwMode="auto"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7" name="Google Shape;786;p36"/>
              <p:cNvSpPr/>
              <p:nvPr/>
            </p:nvSpPr>
            <p:spPr bwMode="auto">
              <a:xfrm>
                <a:off x="513611" y="373519"/>
                <a:ext cx="19818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8" name="Google Shape;787;p36"/>
              <p:cNvSpPr/>
              <p:nvPr/>
            </p:nvSpPr>
            <p:spPr bwMode="auto">
              <a:xfrm>
                <a:off x="695362" y="428971"/>
                <a:ext cx="8524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fill="norm" stroke="1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9" name="Google Shape;788;p36"/>
              <p:cNvSpPr/>
              <p:nvPr/>
            </p:nvSpPr>
            <p:spPr bwMode="auto"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fill="norm" stroke="1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0" name="Google Shape;789;p36"/>
              <p:cNvSpPr/>
              <p:nvPr/>
            </p:nvSpPr>
            <p:spPr bwMode="auto"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1" name="Google Shape;790;p36"/>
              <p:cNvSpPr/>
              <p:nvPr/>
            </p:nvSpPr>
            <p:spPr bwMode="auto"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fill="norm" stroke="1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14" name="Google Shape;791;p36"/>
          <p:cNvSpPr/>
          <p:nvPr/>
        </p:nvSpPr>
        <p:spPr bwMode="auto">
          <a:xfrm flipH="1">
            <a:off x="12" y="4130435"/>
            <a:ext cx="626126" cy="102256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28" name="Google Shape;792;p36"/>
          <p:cNvGrpSpPr/>
          <p:nvPr/>
        </p:nvGrpSpPr>
        <p:grpSpPr bwMode="auto"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015" name="Google Shape;793;p36"/>
            <p:cNvSpPr/>
            <p:nvPr/>
          </p:nvSpPr>
          <p:spPr bwMode="auto"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fill="norm" stroke="1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27" name="Google Shape;794;p36"/>
            <p:cNvGrpSpPr/>
            <p:nvPr/>
          </p:nvGrpSpPr>
          <p:grpSpPr bwMode="auto"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016" name="Google Shape;795;p36"/>
              <p:cNvSpPr/>
              <p:nvPr/>
            </p:nvSpPr>
            <p:spPr bwMode="auto"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fill="norm" stroke="1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7" name="Google Shape;796;p36"/>
              <p:cNvSpPr/>
              <p:nvPr/>
            </p:nvSpPr>
            <p:spPr bwMode="auto"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fill="norm" stroke="1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8" name="Google Shape;797;p36"/>
              <p:cNvSpPr/>
              <p:nvPr/>
            </p:nvSpPr>
            <p:spPr bwMode="auto"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9" name="Google Shape;798;p36"/>
              <p:cNvSpPr/>
              <p:nvPr/>
            </p:nvSpPr>
            <p:spPr bwMode="auto"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fill="norm" stroke="1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0" name="Google Shape;799;p36"/>
              <p:cNvSpPr/>
              <p:nvPr/>
            </p:nvSpPr>
            <p:spPr bwMode="auto"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fill="norm" stroke="1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1" name="Google Shape;800;p36"/>
              <p:cNvSpPr/>
              <p:nvPr/>
            </p:nvSpPr>
            <p:spPr bwMode="auto">
              <a:xfrm flipH="1">
                <a:off x="379147" y="1276369"/>
                <a:ext cx="121183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2" name="Google Shape;801;p36"/>
              <p:cNvSpPr/>
              <p:nvPr/>
            </p:nvSpPr>
            <p:spPr bwMode="auto"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fill="norm" stroke="1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3" name="Google Shape;802;p36"/>
              <p:cNvSpPr/>
              <p:nvPr/>
            </p:nvSpPr>
            <p:spPr bwMode="auto"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4" name="Google Shape;803;p36"/>
              <p:cNvSpPr/>
              <p:nvPr/>
            </p:nvSpPr>
            <p:spPr bwMode="auto"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5" name="Google Shape;804;p36"/>
              <p:cNvSpPr/>
              <p:nvPr/>
            </p:nvSpPr>
            <p:spPr bwMode="auto"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fill="norm" stroke="1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6" name="Google Shape;805;p36"/>
              <p:cNvSpPr/>
              <p:nvPr/>
            </p:nvSpPr>
            <p:spPr bwMode="auto">
              <a:xfrm flipH="1">
                <a:off x="135011" y="724510"/>
                <a:ext cx="183545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30" name="Google Shape;810;p37"/>
          <p:cNvSpPr txBox="1">
            <a:spLocks noGrp="1"/>
          </p:cNvSpPr>
          <p:nvPr>
            <p:ph type="title"/>
          </p:nvPr>
        </p:nvSpPr>
        <p:spPr bwMode="auto"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00"/>
            </a:lvl1pPr>
          </a:lstStyle>
          <a:p>
            <a:pPr>
              <a:defRPr/>
            </a:pPr>
            <a:r>
              <a:rPr/>
              <a:t>Steps</a:t>
            </a:r>
            <a:endParaRPr/>
          </a:p>
        </p:txBody>
      </p:sp>
      <p:sp>
        <p:nvSpPr>
          <p:cNvPr id="1031" name="Google Shape;811;p37"/>
          <p:cNvSpPr txBox="1">
            <a:spLocks noGrp="1"/>
          </p:cNvSpPr>
          <p:nvPr>
            <p:ph type="body" sz="half" idx="1"/>
          </p:nvPr>
        </p:nvSpPr>
        <p:spPr bwMode="auto">
          <a:xfrm>
            <a:off x="1511973" y="1056750"/>
            <a:ext cx="6681136" cy="2420101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2200"/>
            </a:pPr>
            <a:r>
              <a:rPr/>
              <a:t>Load images from directory using load_img and img_to_array</a:t>
            </a:r>
            <a:endParaRPr/>
          </a:p>
          <a:p>
            <a:pPr marL="160421" indent="-160421">
              <a:buSzPct val="100000"/>
              <a:buChar char="•"/>
              <a:defRPr sz="2200"/>
            </a:pPr>
            <a:r>
              <a:rPr/>
              <a:t>Resize images to 128x128 pixels</a:t>
            </a:r>
            <a:endParaRPr/>
          </a:p>
          <a:p>
            <a:pPr marL="160421" indent="-160421">
              <a:buSzPct val="100000"/>
              <a:buChar char="•"/>
              <a:defRPr sz="2200"/>
            </a:pPr>
            <a:r>
              <a:rPr/>
              <a:t>Flatten 2D images into 1D arrays</a:t>
            </a:r>
            <a:endParaRPr/>
          </a:p>
          <a:p>
            <a:pPr marL="160421" indent="-160421">
              <a:buSzPct val="100000"/>
              <a:buChar char="•"/>
              <a:defRPr sz="2200"/>
            </a:pPr>
            <a:r>
              <a:rPr/>
              <a:t>Check and balance class distribution</a:t>
            </a:r>
            <a:endParaRPr/>
          </a:p>
        </p:txBody>
      </p:sp>
      <p:sp>
        <p:nvSpPr>
          <p:cNvPr id="1032" name="Google Shape;813;p37"/>
          <p:cNvSpPr/>
          <p:nvPr/>
        </p:nvSpPr>
        <p:spPr bwMode="auto">
          <a:xfrm flipH="1">
            <a:off x="6932687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33" name="Google Shape;814;p37"/>
          <p:cNvSpPr/>
          <p:nvPr/>
        </p:nvSpPr>
        <p:spPr bwMode="auto">
          <a:xfrm flipH="1">
            <a:off x="-1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50" name="Google Shape;815;p37"/>
          <p:cNvGrpSpPr/>
          <p:nvPr/>
        </p:nvGrpSpPr>
        <p:grpSpPr bwMode="auto">
          <a:xfrm>
            <a:off x="551156" y="3729437"/>
            <a:ext cx="1225915" cy="1205126"/>
            <a:chOff x="0" y="0"/>
            <a:chExt cx="1225914" cy="1205125"/>
          </a:xfrm>
        </p:grpSpPr>
        <p:sp>
          <p:nvSpPr>
            <p:cNvPr id="1034" name="Google Shape;816;p37"/>
            <p:cNvSpPr/>
            <p:nvPr/>
          </p:nvSpPr>
          <p:spPr bwMode="auto">
            <a:xfrm>
              <a:off x="0" y="0"/>
              <a:ext cx="1225915" cy="1205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1600" fill="norm" stroke="1" extrusionOk="0">
                  <a:moveTo>
                    <a:pt x="11345" y="0"/>
                  </a:moveTo>
                  <a:cubicBezTo>
                    <a:pt x="11177" y="0"/>
                    <a:pt x="11007" y="35"/>
                    <a:pt x="10805" y="104"/>
                  </a:cubicBezTo>
                  <a:cubicBezTo>
                    <a:pt x="10263" y="210"/>
                    <a:pt x="9790" y="628"/>
                    <a:pt x="9485" y="1150"/>
                  </a:cubicBezTo>
                  <a:cubicBezTo>
                    <a:pt x="8472" y="522"/>
                    <a:pt x="7323" y="173"/>
                    <a:pt x="6207" y="173"/>
                  </a:cubicBezTo>
                  <a:lnTo>
                    <a:pt x="6106" y="173"/>
                  </a:lnTo>
                  <a:cubicBezTo>
                    <a:pt x="3096" y="173"/>
                    <a:pt x="461" y="2439"/>
                    <a:pt x="22" y="5365"/>
                  </a:cubicBezTo>
                  <a:cubicBezTo>
                    <a:pt x="-115" y="6339"/>
                    <a:pt x="394" y="7316"/>
                    <a:pt x="1339" y="7700"/>
                  </a:cubicBezTo>
                  <a:cubicBezTo>
                    <a:pt x="1577" y="7803"/>
                    <a:pt x="1846" y="7873"/>
                    <a:pt x="2083" y="7873"/>
                  </a:cubicBezTo>
                  <a:cubicBezTo>
                    <a:pt x="2355" y="7873"/>
                    <a:pt x="2590" y="7838"/>
                    <a:pt x="2861" y="7769"/>
                  </a:cubicBezTo>
                  <a:cubicBezTo>
                    <a:pt x="2861" y="8048"/>
                    <a:pt x="2760" y="8466"/>
                    <a:pt x="2727" y="8884"/>
                  </a:cubicBezTo>
                  <a:cubicBezTo>
                    <a:pt x="2691" y="9092"/>
                    <a:pt x="2657" y="9372"/>
                    <a:pt x="2590" y="9579"/>
                  </a:cubicBezTo>
                  <a:cubicBezTo>
                    <a:pt x="2218" y="12505"/>
                    <a:pt x="2828" y="15189"/>
                    <a:pt x="4349" y="17210"/>
                  </a:cubicBezTo>
                  <a:cubicBezTo>
                    <a:pt x="4721" y="17732"/>
                    <a:pt x="6377" y="19196"/>
                    <a:pt x="8067" y="19822"/>
                  </a:cubicBezTo>
                  <a:cubicBezTo>
                    <a:pt x="9079" y="20937"/>
                    <a:pt x="10500" y="21600"/>
                    <a:pt x="12156" y="21600"/>
                  </a:cubicBezTo>
                  <a:lnTo>
                    <a:pt x="17362" y="21600"/>
                  </a:lnTo>
                  <a:cubicBezTo>
                    <a:pt x="17532" y="21600"/>
                    <a:pt x="17700" y="21600"/>
                    <a:pt x="17868" y="21563"/>
                  </a:cubicBezTo>
                  <a:cubicBezTo>
                    <a:pt x="18612" y="21390"/>
                    <a:pt x="19222" y="20833"/>
                    <a:pt x="19491" y="20066"/>
                  </a:cubicBezTo>
                  <a:cubicBezTo>
                    <a:pt x="19728" y="19507"/>
                    <a:pt x="19829" y="18568"/>
                    <a:pt x="19121" y="17417"/>
                  </a:cubicBezTo>
                  <a:cubicBezTo>
                    <a:pt x="18984" y="17210"/>
                    <a:pt x="18783" y="16999"/>
                    <a:pt x="18545" y="16757"/>
                  </a:cubicBezTo>
                  <a:cubicBezTo>
                    <a:pt x="18612" y="16233"/>
                    <a:pt x="18716" y="15642"/>
                    <a:pt x="18716" y="14944"/>
                  </a:cubicBezTo>
                  <a:cubicBezTo>
                    <a:pt x="20067" y="14284"/>
                    <a:pt x="20777" y="12577"/>
                    <a:pt x="20777" y="11323"/>
                  </a:cubicBezTo>
                  <a:lnTo>
                    <a:pt x="20777" y="11182"/>
                  </a:lnTo>
                  <a:cubicBezTo>
                    <a:pt x="20777" y="10591"/>
                    <a:pt x="20573" y="9997"/>
                    <a:pt x="20268" y="9545"/>
                  </a:cubicBezTo>
                  <a:cubicBezTo>
                    <a:pt x="20338" y="9268"/>
                    <a:pt x="20405" y="9023"/>
                    <a:pt x="20405" y="8709"/>
                  </a:cubicBezTo>
                  <a:cubicBezTo>
                    <a:pt x="20405" y="8395"/>
                    <a:pt x="20304" y="8118"/>
                    <a:pt x="20167" y="7803"/>
                  </a:cubicBezTo>
                  <a:lnTo>
                    <a:pt x="20167" y="7282"/>
                  </a:lnTo>
                  <a:cubicBezTo>
                    <a:pt x="20167" y="6967"/>
                    <a:pt x="20167" y="6619"/>
                    <a:pt x="20134" y="6270"/>
                  </a:cubicBezTo>
                  <a:lnTo>
                    <a:pt x="20134" y="6201"/>
                  </a:lnTo>
                  <a:cubicBezTo>
                    <a:pt x="21418" y="4843"/>
                    <a:pt x="21485" y="2926"/>
                    <a:pt x="21149" y="1707"/>
                  </a:cubicBezTo>
                  <a:cubicBezTo>
                    <a:pt x="20945" y="1009"/>
                    <a:pt x="20439" y="453"/>
                    <a:pt x="19762" y="210"/>
                  </a:cubicBezTo>
                  <a:cubicBezTo>
                    <a:pt x="19560" y="138"/>
                    <a:pt x="19323" y="138"/>
                    <a:pt x="19121" y="138"/>
                  </a:cubicBezTo>
                  <a:cubicBezTo>
                    <a:pt x="18646" y="138"/>
                    <a:pt x="18173" y="314"/>
                    <a:pt x="17801" y="628"/>
                  </a:cubicBezTo>
                  <a:lnTo>
                    <a:pt x="16584" y="1603"/>
                  </a:lnTo>
                  <a:cubicBezTo>
                    <a:pt x="16349" y="1568"/>
                    <a:pt x="16078" y="1568"/>
                    <a:pt x="15773" y="1534"/>
                  </a:cubicBezTo>
                  <a:lnTo>
                    <a:pt x="14861" y="1534"/>
                  </a:lnTo>
                  <a:cubicBezTo>
                    <a:pt x="14489" y="1534"/>
                    <a:pt x="14151" y="1568"/>
                    <a:pt x="13879" y="1603"/>
                  </a:cubicBezTo>
                  <a:lnTo>
                    <a:pt x="12800" y="556"/>
                  </a:lnTo>
                  <a:cubicBezTo>
                    <a:pt x="12394" y="173"/>
                    <a:pt x="11885" y="0"/>
                    <a:pt x="1134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49" name="Google Shape;817;p37"/>
            <p:cNvGrpSpPr/>
            <p:nvPr/>
          </p:nvGrpSpPr>
          <p:grpSpPr bwMode="auto">
            <a:xfrm>
              <a:off x="65431" y="82661"/>
              <a:ext cx="1065468" cy="1039797"/>
              <a:chOff x="0" y="0"/>
              <a:chExt cx="1065466" cy="1039795"/>
            </a:xfrm>
          </p:grpSpPr>
          <p:sp>
            <p:nvSpPr>
              <p:cNvPr id="1035" name="Google Shape;818;p37"/>
              <p:cNvSpPr/>
              <p:nvPr/>
            </p:nvSpPr>
            <p:spPr bwMode="auto">
              <a:xfrm>
                <a:off x="901251" y="488773"/>
                <a:ext cx="133231" cy="654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643" y="0"/>
                    </a:moveTo>
                    <a:cubicBezTo>
                      <a:pt x="4797" y="0"/>
                      <a:pt x="0" y="9760"/>
                      <a:pt x="0" y="21600"/>
                    </a:cubicBezTo>
                    <a:lnTo>
                      <a:pt x="21600" y="21600"/>
                    </a:lnTo>
                    <a:cubicBezTo>
                      <a:pt x="21600" y="9760"/>
                      <a:pt x="16803" y="0"/>
                      <a:pt x="10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6" name="Google Shape;819;p37"/>
              <p:cNvSpPr/>
              <p:nvPr/>
            </p:nvSpPr>
            <p:spPr bwMode="auto">
              <a:xfrm>
                <a:off x="901251" y="552154"/>
                <a:ext cx="133231" cy="994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21600" y="0"/>
                    </a:moveTo>
                    <a:lnTo>
                      <a:pt x="0" y="457"/>
                    </a:lnTo>
                    <a:cubicBezTo>
                      <a:pt x="0" y="8289"/>
                      <a:pt x="4797" y="21600"/>
                      <a:pt x="10643" y="21600"/>
                    </a:cubicBezTo>
                    <a:cubicBezTo>
                      <a:pt x="16803" y="21600"/>
                      <a:pt x="21600" y="8289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7" name="Google Shape;820;p37"/>
              <p:cNvSpPr/>
              <p:nvPr/>
            </p:nvSpPr>
            <p:spPr bwMode="auto">
              <a:xfrm>
                <a:off x="956225" y="463387"/>
                <a:ext cx="21182" cy="54975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8" name="Google Shape;821;p37"/>
              <p:cNvSpPr/>
              <p:nvPr/>
            </p:nvSpPr>
            <p:spPr bwMode="auto">
              <a:xfrm>
                <a:off x="0" y="4203"/>
                <a:ext cx="574038" cy="9511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fill="norm" stroke="1" extrusionOk="0">
                    <a:moveTo>
                      <a:pt x="9206" y="0"/>
                    </a:moveTo>
                    <a:cubicBezTo>
                      <a:pt x="4892" y="0"/>
                      <a:pt x="697" y="2049"/>
                      <a:pt x="0" y="4663"/>
                    </a:cubicBezTo>
                    <a:cubicBezTo>
                      <a:pt x="512" y="4189"/>
                      <a:pt x="1418" y="3958"/>
                      <a:pt x="2372" y="3958"/>
                    </a:cubicBezTo>
                    <a:cubicBezTo>
                      <a:pt x="3152" y="3958"/>
                      <a:pt x="3962" y="4116"/>
                      <a:pt x="4600" y="4421"/>
                    </a:cubicBezTo>
                    <a:cubicBezTo>
                      <a:pt x="5929" y="5045"/>
                      <a:pt x="6549" y="6150"/>
                      <a:pt x="6549" y="7207"/>
                    </a:cubicBezTo>
                    <a:cubicBezTo>
                      <a:pt x="6626" y="8312"/>
                      <a:pt x="6161" y="9322"/>
                      <a:pt x="5929" y="10427"/>
                    </a:cubicBezTo>
                    <a:cubicBezTo>
                      <a:pt x="5381" y="13310"/>
                      <a:pt x="6006" y="16430"/>
                      <a:pt x="8968" y="18688"/>
                    </a:cubicBezTo>
                    <a:cubicBezTo>
                      <a:pt x="9838" y="19404"/>
                      <a:pt x="14575" y="21600"/>
                      <a:pt x="17083" y="21600"/>
                    </a:cubicBezTo>
                    <a:cubicBezTo>
                      <a:pt x="17953" y="21600"/>
                      <a:pt x="18555" y="21339"/>
                      <a:pt x="18633" y="20660"/>
                    </a:cubicBezTo>
                    <a:cubicBezTo>
                      <a:pt x="18793" y="19313"/>
                      <a:pt x="17310" y="18112"/>
                      <a:pt x="17697" y="16673"/>
                    </a:cubicBezTo>
                    <a:cubicBezTo>
                      <a:pt x="18090" y="15087"/>
                      <a:pt x="19413" y="13691"/>
                      <a:pt x="20194" y="12204"/>
                    </a:cubicBezTo>
                    <a:cubicBezTo>
                      <a:pt x="21517" y="9704"/>
                      <a:pt x="21600" y="6726"/>
                      <a:pt x="19646" y="4325"/>
                    </a:cubicBezTo>
                    <a:cubicBezTo>
                      <a:pt x="17697" y="1876"/>
                      <a:pt x="13723" y="99"/>
                      <a:pt x="9355" y="0"/>
                    </a:cubicBezTo>
                    <a:cubicBezTo>
                      <a:pt x="9307" y="0"/>
                      <a:pt x="9260" y="0"/>
                      <a:pt x="92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9" name="Google Shape;822;p37"/>
              <p:cNvSpPr/>
              <p:nvPr/>
            </p:nvSpPr>
            <p:spPr bwMode="auto">
              <a:xfrm>
                <a:off x="772223" y="983852"/>
                <a:ext cx="25386" cy="14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9811" y="0"/>
                    </a:moveTo>
                    <a:cubicBezTo>
                      <a:pt x="8943" y="3086"/>
                      <a:pt x="0" y="6171"/>
                      <a:pt x="0" y="6171"/>
                    </a:cubicBezTo>
                    <a:lnTo>
                      <a:pt x="1789" y="21600"/>
                    </a:lnTo>
                    <a:cubicBezTo>
                      <a:pt x="10869" y="21600"/>
                      <a:pt x="18023" y="18514"/>
                      <a:pt x="21600" y="15429"/>
                    </a:cubicBezTo>
                    <a:lnTo>
                      <a:pt x="19811" y="0"/>
                    </a:lnTo>
                    <a:close/>
                  </a:path>
                </a:pathLst>
              </a:custGeom>
              <a:solidFill>
                <a:srgbClr val="DD883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0" name="Google Shape;823;p37"/>
              <p:cNvSpPr/>
              <p:nvPr/>
            </p:nvSpPr>
            <p:spPr bwMode="auto">
              <a:xfrm>
                <a:off x="723706" y="520139"/>
                <a:ext cx="182439" cy="4533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774" h="21600" fill="norm" stroke="1" extrusionOk="0">
                    <a:moveTo>
                      <a:pt x="13915" y="0"/>
                    </a:moveTo>
                    <a:cubicBezTo>
                      <a:pt x="10749" y="0"/>
                      <a:pt x="7523" y="416"/>
                      <a:pt x="5234" y="1325"/>
                    </a:cubicBezTo>
                    <a:cubicBezTo>
                      <a:pt x="-14" y="3143"/>
                      <a:pt x="-1575" y="6971"/>
                      <a:pt x="1740" y="9591"/>
                    </a:cubicBezTo>
                    <a:cubicBezTo>
                      <a:pt x="3286" y="11000"/>
                      <a:pt x="5828" y="12009"/>
                      <a:pt x="7374" y="13219"/>
                    </a:cubicBezTo>
                    <a:cubicBezTo>
                      <a:pt x="10496" y="15938"/>
                      <a:pt x="8742" y="19774"/>
                      <a:pt x="3494" y="21585"/>
                    </a:cubicBezTo>
                    <a:cubicBezTo>
                      <a:pt x="3792" y="21592"/>
                      <a:pt x="4104" y="21600"/>
                      <a:pt x="4401" y="21600"/>
                    </a:cubicBezTo>
                    <a:cubicBezTo>
                      <a:pt x="7017" y="21600"/>
                      <a:pt x="9634" y="21230"/>
                      <a:pt x="12235" y="20776"/>
                    </a:cubicBezTo>
                    <a:cubicBezTo>
                      <a:pt x="20025" y="16647"/>
                      <a:pt x="15550" y="2134"/>
                      <a:pt x="14971" y="15"/>
                    </a:cubicBezTo>
                    <a:cubicBezTo>
                      <a:pt x="14614" y="8"/>
                      <a:pt x="14272" y="0"/>
                      <a:pt x="13915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1" name="Google Shape;824;p37"/>
              <p:cNvSpPr/>
              <p:nvPr/>
            </p:nvSpPr>
            <p:spPr bwMode="auto">
              <a:xfrm>
                <a:off x="409128" y="304452"/>
                <a:ext cx="558143" cy="735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20" h="21600" fill="norm" stroke="1" extrusionOk="0">
                    <a:moveTo>
                      <a:pt x="13800" y="19957"/>
                    </a:moveTo>
                    <a:cubicBezTo>
                      <a:pt x="13594" y="20014"/>
                      <a:pt x="13320" y="20018"/>
                      <a:pt x="13046" y="20066"/>
                    </a:cubicBezTo>
                    <a:cubicBezTo>
                      <a:pt x="13160" y="20042"/>
                      <a:pt x="13423" y="19999"/>
                      <a:pt x="13800" y="19957"/>
                    </a:cubicBezTo>
                    <a:close/>
                    <a:moveTo>
                      <a:pt x="12172" y="0"/>
                    </a:moveTo>
                    <a:cubicBezTo>
                      <a:pt x="11572" y="0"/>
                      <a:pt x="11161" y="233"/>
                      <a:pt x="11258" y="940"/>
                    </a:cubicBezTo>
                    <a:cubicBezTo>
                      <a:pt x="11406" y="2987"/>
                      <a:pt x="6550" y="5785"/>
                      <a:pt x="3483" y="8397"/>
                    </a:cubicBezTo>
                    <a:cubicBezTo>
                      <a:pt x="272" y="11004"/>
                      <a:pt x="-1299" y="15545"/>
                      <a:pt x="1317" y="18836"/>
                    </a:cubicBezTo>
                    <a:cubicBezTo>
                      <a:pt x="3088" y="21306"/>
                      <a:pt x="6305" y="21600"/>
                      <a:pt x="7716" y="21600"/>
                    </a:cubicBezTo>
                    <a:cubicBezTo>
                      <a:pt x="8156" y="21600"/>
                      <a:pt x="8418" y="21572"/>
                      <a:pt x="8418" y="21572"/>
                    </a:cubicBezTo>
                    <a:lnTo>
                      <a:pt x="19256" y="21572"/>
                    </a:lnTo>
                    <a:cubicBezTo>
                      <a:pt x="19256" y="21572"/>
                      <a:pt x="20301" y="21320"/>
                      <a:pt x="19256" y="20080"/>
                    </a:cubicBezTo>
                    <a:cubicBezTo>
                      <a:pt x="18970" y="19677"/>
                      <a:pt x="18216" y="19539"/>
                      <a:pt x="17330" y="19539"/>
                    </a:cubicBezTo>
                    <a:cubicBezTo>
                      <a:pt x="16154" y="19539"/>
                      <a:pt x="14737" y="19776"/>
                      <a:pt x="13800" y="19957"/>
                    </a:cubicBezTo>
                    <a:cubicBezTo>
                      <a:pt x="14697" y="19767"/>
                      <a:pt x="15297" y="19396"/>
                      <a:pt x="15816" y="19021"/>
                    </a:cubicBezTo>
                    <a:cubicBezTo>
                      <a:pt x="14880" y="19358"/>
                      <a:pt x="13880" y="19591"/>
                      <a:pt x="12874" y="19591"/>
                    </a:cubicBezTo>
                    <a:cubicBezTo>
                      <a:pt x="12760" y="19591"/>
                      <a:pt x="12646" y="19586"/>
                      <a:pt x="12532" y="19582"/>
                    </a:cubicBezTo>
                    <a:cubicBezTo>
                      <a:pt x="14623" y="18399"/>
                      <a:pt x="15222" y="16039"/>
                      <a:pt x="14023" y="14424"/>
                    </a:cubicBezTo>
                    <a:cubicBezTo>
                      <a:pt x="13503" y="13555"/>
                      <a:pt x="12532" y="12932"/>
                      <a:pt x="11858" y="12187"/>
                    </a:cubicBezTo>
                    <a:cubicBezTo>
                      <a:pt x="10584" y="10572"/>
                      <a:pt x="11258" y="8212"/>
                      <a:pt x="13200" y="7029"/>
                    </a:cubicBezTo>
                    <a:cubicBezTo>
                      <a:pt x="14125" y="6483"/>
                      <a:pt x="15279" y="6274"/>
                      <a:pt x="16456" y="6274"/>
                    </a:cubicBezTo>
                    <a:cubicBezTo>
                      <a:pt x="16616" y="6274"/>
                      <a:pt x="16776" y="6274"/>
                      <a:pt x="16942" y="6283"/>
                    </a:cubicBezTo>
                    <a:cubicBezTo>
                      <a:pt x="16491" y="3923"/>
                      <a:pt x="15297" y="1126"/>
                      <a:pt x="15297" y="940"/>
                    </a:cubicBezTo>
                    <a:cubicBezTo>
                      <a:pt x="15297" y="940"/>
                      <a:pt x="13371" y="0"/>
                      <a:pt x="1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2" name="Google Shape;825;p37"/>
              <p:cNvSpPr/>
              <p:nvPr/>
            </p:nvSpPr>
            <p:spPr bwMode="auto">
              <a:xfrm>
                <a:off x="568716" y="0"/>
                <a:ext cx="496751" cy="4654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98" h="21600" fill="norm" stroke="1" extrusionOk="0">
                    <a:moveTo>
                      <a:pt x="257" y="0"/>
                    </a:moveTo>
                    <a:cubicBezTo>
                      <a:pt x="257" y="0"/>
                      <a:pt x="-1357" y="5987"/>
                      <a:pt x="3497" y="8643"/>
                    </a:cubicBezTo>
                    <a:cubicBezTo>
                      <a:pt x="3497" y="8643"/>
                      <a:pt x="2928" y="9423"/>
                      <a:pt x="2687" y="12274"/>
                    </a:cubicBezTo>
                    <a:cubicBezTo>
                      <a:pt x="2526" y="14435"/>
                      <a:pt x="2687" y="17969"/>
                      <a:pt x="2038" y="18651"/>
                    </a:cubicBezTo>
                    <a:cubicBezTo>
                      <a:pt x="2038" y="18651"/>
                      <a:pt x="3819" y="20325"/>
                      <a:pt x="6082" y="21600"/>
                    </a:cubicBezTo>
                    <a:cubicBezTo>
                      <a:pt x="6323" y="20715"/>
                      <a:pt x="7783" y="20024"/>
                      <a:pt x="9483" y="20024"/>
                    </a:cubicBezTo>
                    <a:cubicBezTo>
                      <a:pt x="11184" y="20024"/>
                      <a:pt x="12637" y="20617"/>
                      <a:pt x="12958" y="21600"/>
                    </a:cubicBezTo>
                    <a:cubicBezTo>
                      <a:pt x="15148" y="20325"/>
                      <a:pt x="17009" y="18651"/>
                      <a:pt x="17009" y="18651"/>
                    </a:cubicBezTo>
                    <a:cubicBezTo>
                      <a:pt x="16279" y="17969"/>
                      <a:pt x="16440" y="14435"/>
                      <a:pt x="16279" y="12274"/>
                    </a:cubicBezTo>
                    <a:cubicBezTo>
                      <a:pt x="15958" y="9423"/>
                      <a:pt x="15469" y="8643"/>
                      <a:pt x="15469" y="8643"/>
                    </a:cubicBezTo>
                    <a:cubicBezTo>
                      <a:pt x="20243" y="6482"/>
                      <a:pt x="18790" y="398"/>
                      <a:pt x="18790" y="398"/>
                    </a:cubicBezTo>
                    <a:lnTo>
                      <a:pt x="13849" y="5304"/>
                    </a:lnTo>
                    <a:cubicBezTo>
                      <a:pt x="13323" y="4667"/>
                      <a:pt x="11382" y="4344"/>
                      <a:pt x="9440" y="4344"/>
                    </a:cubicBezTo>
                    <a:cubicBezTo>
                      <a:pt x="7498" y="4344"/>
                      <a:pt x="5556" y="4667"/>
                      <a:pt x="5031" y="5304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3" name="Google Shape;826;p37"/>
              <p:cNvSpPr/>
              <p:nvPr/>
            </p:nvSpPr>
            <p:spPr bwMode="auto">
              <a:xfrm>
                <a:off x="723555" y="427333"/>
                <a:ext cx="179797" cy="71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936" y="0"/>
                    </a:moveTo>
                    <a:cubicBezTo>
                      <a:pt x="5594" y="0"/>
                      <a:pt x="1010" y="5097"/>
                      <a:pt x="0" y="10824"/>
                    </a:cubicBezTo>
                    <a:cubicBezTo>
                      <a:pt x="1010" y="12086"/>
                      <a:pt x="2040" y="12717"/>
                      <a:pt x="3050" y="13979"/>
                    </a:cubicBezTo>
                    <a:cubicBezTo>
                      <a:pt x="7634" y="18445"/>
                      <a:pt x="9654" y="19707"/>
                      <a:pt x="10683" y="20969"/>
                    </a:cubicBezTo>
                    <a:lnTo>
                      <a:pt x="10683" y="21600"/>
                    </a:lnTo>
                    <a:lnTo>
                      <a:pt x="11188" y="21600"/>
                    </a:lnTo>
                    <a:lnTo>
                      <a:pt x="11188" y="20969"/>
                    </a:lnTo>
                    <a:cubicBezTo>
                      <a:pt x="12199" y="19707"/>
                      <a:pt x="13986" y="17814"/>
                      <a:pt x="18803" y="13979"/>
                    </a:cubicBezTo>
                    <a:cubicBezTo>
                      <a:pt x="19832" y="12717"/>
                      <a:pt x="20842" y="11455"/>
                      <a:pt x="21600" y="10824"/>
                    </a:cubicBezTo>
                    <a:cubicBezTo>
                      <a:pt x="20842" y="5097"/>
                      <a:pt x="16258" y="0"/>
                      <a:pt x="10936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4" name="Google Shape;827;p37"/>
              <p:cNvSpPr/>
              <p:nvPr/>
            </p:nvSpPr>
            <p:spPr bwMode="auto">
              <a:xfrm>
                <a:off x="668580" y="520464"/>
                <a:ext cx="304581" cy="1578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20" h="21600" fill="norm" stroke="1" extrusionOk="0">
                    <a:moveTo>
                      <a:pt x="866" y="0"/>
                    </a:moveTo>
                    <a:lnTo>
                      <a:pt x="0" y="20560"/>
                    </a:lnTo>
                    <a:cubicBezTo>
                      <a:pt x="1699" y="21290"/>
                      <a:pt x="3221" y="21600"/>
                      <a:pt x="4598" y="21600"/>
                    </a:cubicBezTo>
                    <a:cubicBezTo>
                      <a:pt x="12516" y="21600"/>
                      <a:pt x="15259" y="11287"/>
                      <a:pt x="15259" y="11287"/>
                    </a:cubicBezTo>
                    <a:cubicBezTo>
                      <a:pt x="15448" y="11309"/>
                      <a:pt x="15636" y="11331"/>
                      <a:pt x="15825" y="11331"/>
                    </a:cubicBezTo>
                    <a:cubicBezTo>
                      <a:pt x="18701" y="11331"/>
                      <a:pt x="21600" y="9251"/>
                      <a:pt x="20778" y="4625"/>
                    </a:cubicBezTo>
                    <a:cubicBezTo>
                      <a:pt x="20234" y="2169"/>
                      <a:pt x="19290" y="863"/>
                      <a:pt x="17880" y="863"/>
                    </a:cubicBezTo>
                    <a:cubicBezTo>
                      <a:pt x="16647" y="863"/>
                      <a:pt x="15048" y="1881"/>
                      <a:pt x="13071" y="4050"/>
                    </a:cubicBezTo>
                    <a:cubicBezTo>
                      <a:pt x="12249" y="5024"/>
                      <a:pt x="11228" y="5422"/>
                      <a:pt x="10139" y="5422"/>
                    </a:cubicBezTo>
                    <a:cubicBezTo>
                      <a:pt x="6030" y="5422"/>
                      <a:pt x="866" y="0"/>
                      <a:pt x="8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5" name="Google Shape;828;p37"/>
              <p:cNvSpPr/>
              <p:nvPr/>
            </p:nvSpPr>
            <p:spPr bwMode="auto">
              <a:xfrm>
                <a:off x="687660" y="325795"/>
                <a:ext cx="35896" cy="3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119" y="0"/>
                    </a:moveTo>
                    <a:cubicBezTo>
                      <a:pt x="3795" y="0"/>
                      <a:pt x="0" y="3778"/>
                      <a:pt x="0" y="10170"/>
                    </a:cubicBezTo>
                    <a:cubicBezTo>
                      <a:pt x="0" y="16466"/>
                      <a:pt x="3795" y="21600"/>
                      <a:pt x="10119" y="21600"/>
                    </a:cubicBezTo>
                    <a:cubicBezTo>
                      <a:pt x="17805" y="21600"/>
                      <a:pt x="21600" y="16466"/>
                      <a:pt x="21600" y="10170"/>
                    </a:cubicBezTo>
                    <a:cubicBezTo>
                      <a:pt x="21600" y="3778"/>
                      <a:pt x="17805" y="0"/>
                      <a:pt x="10119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6" name="Google Shape;829;p37"/>
              <p:cNvSpPr/>
              <p:nvPr/>
            </p:nvSpPr>
            <p:spPr bwMode="auto">
              <a:xfrm>
                <a:off x="892842" y="325795"/>
                <a:ext cx="37998" cy="3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846" y="0"/>
                    </a:moveTo>
                    <a:cubicBezTo>
                      <a:pt x="5974" y="0"/>
                      <a:pt x="0" y="3778"/>
                      <a:pt x="0" y="10170"/>
                    </a:cubicBezTo>
                    <a:cubicBezTo>
                      <a:pt x="0" y="16466"/>
                      <a:pt x="4780" y="21600"/>
                      <a:pt x="10846" y="21600"/>
                    </a:cubicBezTo>
                    <a:cubicBezTo>
                      <a:pt x="16820" y="21600"/>
                      <a:pt x="21600" y="16466"/>
                      <a:pt x="21600" y="10170"/>
                    </a:cubicBezTo>
                    <a:cubicBezTo>
                      <a:pt x="21600" y="3778"/>
                      <a:pt x="16820" y="0"/>
                      <a:pt x="10846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7" name="Google Shape;830;p37"/>
              <p:cNvSpPr/>
              <p:nvPr/>
            </p:nvSpPr>
            <p:spPr bwMode="auto">
              <a:xfrm>
                <a:off x="785335" y="431537"/>
                <a:ext cx="57303" cy="37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78" h="21600" fill="norm" stroke="1" extrusionOk="0">
                    <a:moveTo>
                      <a:pt x="2742" y="0"/>
                    </a:moveTo>
                    <a:cubicBezTo>
                      <a:pt x="599" y="0"/>
                      <a:pt x="-885" y="3708"/>
                      <a:pt x="599" y="7324"/>
                    </a:cubicBezTo>
                    <a:lnTo>
                      <a:pt x="7744" y="20673"/>
                    </a:lnTo>
                    <a:cubicBezTo>
                      <a:pt x="8513" y="21229"/>
                      <a:pt x="9228" y="21600"/>
                      <a:pt x="9833" y="21600"/>
                    </a:cubicBezTo>
                    <a:cubicBezTo>
                      <a:pt x="10492" y="21600"/>
                      <a:pt x="10987" y="21229"/>
                      <a:pt x="11371" y="20673"/>
                    </a:cubicBezTo>
                    <a:lnTo>
                      <a:pt x="18571" y="7324"/>
                    </a:lnTo>
                    <a:cubicBezTo>
                      <a:pt x="20715" y="3708"/>
                      <a:pt x="18571" y="0"/>
                      <a:pt x="17142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8" name="Google Shape;831;p37"/>
              <p:cNvSpPr/>
              <p:nvPr/>
            </p:nvSpPr>
            <p:spPr bwMode="auto">
              <a:xfrm>
                <a:off x="710943" y="93130"/>
                <a:ext cx="205183" cy="2962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fill="norm" stroke="1" extrusionOk="0">
                    <a:moveTo>
                      <a:pt x="10706" y="0"/>
                    </a:moveTo>
                    <a:cubicBezTo>
                      <a:pt x="6451" y="0"/>
                      <a:pt x="2213" y="307"/>
                      <a:pt x="0" y="920"/>
                    </a:cubicBezTo>
                    <a:lnTo>
                      <a:pt x="10911" y="21600"/>
                    </a:lnTo>
                    <a:lnTo>
                      <a:pt x="21600" y="920"/>
                    </a:lnTo>
                    <a:cubicBezTo>
                      <a:pt x="19251" y="307"/>
                      <a:pt x="14962" y="0"/>
                      <a:pt x="10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054" name="Google Shape;832;p37"/>
          <p:cNvGrpSpPr/>
          <p:nvPr/>
        </p:nvGrpSpPr>
        <p:grpSpPr bwMode="auto"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1051" name="Google Shape;833;p37"/>
            <p:cNvSpPr/>
            <p:nvPr/>
          </p:nvSpPr>
          <p:spPr bwMode="auto"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52" name="Google Shape;834;p37"/>
            <p:cNvSpPr/>
            <p:nvPr/>
          </p:nvSpPr>
          <p:spPr bwMode="auto"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53" name="Google Shape;835;p37"/>
            <p:cNvSpPr/>
            <p:nvPr/>
          </p:nvSpPr>
          <p:spPr bwMode="auto"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055" name="Google Shape;836;p37"/>
          <p:cNvSpPr/>
          <p:nvPr/>
        </p:nvSpPr>
        <p:spPr bwMode="auto">
          <a:xfrm>
            <a:off x="7326569" y="3918621"/>
            <a:ext cx="1804316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68" name="Google Shape;837;p37"/>
          <p:cNvGrpSpPr/>
          <p:nvPr/>
        </p:nvGrpSpPr>
        <p:grpSpPr bwMode="auto">
          <a:xfrm>
            <a:off x="6432522" y="4046449"/>
            <a:ext cx="1003122" cy="1007176"/>
            <a:chOff x="0" y="0"/>
            <a:chExt cx="1003120" cy="1007175"/>
          </a:xfrm>
        </p:grpSpPr>
        <p:sp>
          <p:nvSpPr>
            <p:cNvPr id="1056" name="Google Shape;838;p37"/>
            <p:cNvSpPr/>
            <p:nvPr/>
          </p:nvSpPr>
          <p:spPr bwMode="auto">
            <a:xfrm>
              <a:off x="688680" y="745904"/>
              <a:ext cx="262035" cy="20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12" h="21600" fill="norm" stroke="1" extrusionOk="0">
                  <a:moveTo>
                    <a:pt x="3506" y="0"/>
                  </a:moveTo>
                  <a:cubicBezTo>
                    <a:pt x="1280" y="0"/>
                    <a:pt x="-1159" y="2826"/>
                    <a:pt x="605" y="6502"/>
                  </a:cubicBezTo>
                  <a:cubicBezTo>
                    <a:pt x="605" y="6502"/>
                    <a:pt x="4142" y="12854"/>
                    <a:pt x="6695" y="16584"/>
                  </a:cubicBezTo>
                  <a:cubicBezTo>
                    <a:pt x="7751" y="18070"/>
                    <a:pt x="8707" y="18719"/>
                    <a:pt x="9341" y="18719"/>
                  </a:cubicBezTo>
                  <a:cubicBezTo>
                    <a:pt x="10307" y="18719"/>
                    <a:pt x="10507" y="17197"/>
                    <a:pt x="9140" y="14826"/>
                  </a:cubicBezTo>
                  <a:cubicBezTo>
                    <a:pt x="9971" y="16198"/>
                    <a:pt x="13353" y="21600"/>
                    <a:pt x="15207" y="21600"/>
                  </a:cubicBezTo>
                  <a:cubicBezTo>
                    <a:pt x="15398" y="21600"/>
                    <a:pt x="15576" y="21541"/>
                    <a:pt x="15728" y="21418"/>
                  </a:cubicBezTo>
                  <a:cubicBezTo>
                    <a:pt x="17495" y="20037"/>
                    <a:pt x="12096" y="12854"/>
                    <a:pt x="12096" y="12854"/>
                  </a:cubicBezTo>
                  <a:cubicBezTo>
                    <a:pt x="12096" y="12854"/>
                    <a:pt x="16871" y="17811"/>
                    <a:pt x="18797" y="17811"/>
                  </a:cubicBezTo>
                  <a:cubicBezTo>
                    <a:pt x="19097" y="17811"/>
                    <a:pt x="19326" y="17693"/>
                    <a:pt x="19459" y="17411"/>
                  </a:cubicBezTo>
                  <a:cubicBezTo>
                    <a:pt x="20441" y="15480"/>
                    <a:pt x="7580" y="3049"/>
                    <a:pt x="5221" y="700"/>
                  </a:cubicBezTo>
                  <a:cubicBezTo>
                    <a:pt x="4730" y="218"/>
                    <a:pt x="4126" y="0"/>
                    <a:pt x="350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59" name="Google Shape;839;p37"/>
            <p:cNvGrpSpPr/>
            <p:nvPr/>
          </p:nvGrpSpPr>
          <p:grpSpPr bwMode="auto">
            <a:xfrm>
              <a:off x="-1" y="-1"/>
              <a:ext cx="1003122" cy="1007177"/>
              <a:chOff x="0" y="0"/>
              <a:chExt cx="1003120" cy="1007175"/>
            </a:xfrm>
          </p:grpSpPr>
          <p:sp>
            <p:nvSpPr>
              <p:cNvPr id="1057" name="Google Shape;840;p37"/>
              <p:cNvSpPr/>
              <p:nvPr/>
            </p:nvSpPr>
            <p:spPr bwMode="auto">
              <a:xfrm>
                <a:off x="0" y="0"/>
                <a:ext cx="1003121" cy="10071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62" h="21600" fill="norm" stroke="1" extrusionOk="0">
                    <a:moveTo>
                      <a:pt x="3204" y="0"/>
                    </a:moveTo>
                    <a:cubicBezTo>
                      <a:pt x="2505" y="0"/>
                      <a:pt x="1857" y="270"/>
                      <a:pt x="1339" y="782"/>
                    </a:cubicBezTo>
                    <a:cubicBezTo>
                      <a:pt x="122" y="1942"/>
                      <a:pt x="200" y="4665"/>
                      <a:pt x="1055" y="6067"/>
                    </a:cubicBezTo>
                    <a:lnTo>
                      <a:pt x="1262" y="6391"/>
                    </a:lnTo>
                    <a:cubicBezTo>
                      <a:pt x="1262" y="6472"/>
                      <a:pt x="1235" y="6580"/>
                      <a:pt x="1235" y="6688"/>
                    </a:cubicBezTo>
                    <a:cubicBezTo>
                      <a:pt x="614" y="7820"/>
                      <a:pt x="-888" y="11272"/>
                      <a:pt x="717" y="14832"/>
                    </a:cubicBezTo>
                    <a:cubicBezTo>
                      <a:pt x="1365" y="16288"/>
                      <a:pt x="2479" y="17393"/>
                      <a:pt x="4059" y="18067"/>
                    </a:cubicBezTo>
                    <a:cubicBezTo>
                      <a:pt x="3878" y="18553"/>
                      <a:pt x="3774" y="19011"/>
                      <a:pt x="3826" y="19388"/>
                    </a:cubicBezTo>
                    <a:cubicBezTo>
                      <a:pt x="3878" y="20279"/>
                      <a:pt x="4447" y="20952"/>
                      <a:pt x="5224" y="21115"/>
                    </a:cubicBezTo>
                    <a:lnTo>
                      <a:pt x="5276" y="21115"/>
                    </a:lnTo>
                    <a:cubicBezTo>
                      <a:pt x="5380" y="21169"/>
                      <a:pt x="5431" y="21222"/>
                      <a:pt x="5535" y="21250"/>
                    </a:cubicBezTo>
                    <a:cubicBezTo>
                      <a:pt x="5768" y="21330"/>
                      <a:pt x="6027" y="21411"/>
                      <a:pt x="6286" y="21411"/>
                    </a:cubicBezTo>
                    <a:cubicBezTo>
                      <a:pt x="6416" y="21411"/>
                      <a:pt x="6519" y="21411"/>
                      <a:pt x="6597" y="21384"/>
                    </a:cubicBezTo>
                    <a:cubicBezTo>
                      <a:pt x="6674" y="21384"/>
                      <a:pt x="6778" y="21411"/>
                      <a:pt x="6830" y="21411"/>
                    </a:cubicBezTo>
                    <a:cubicBezTo>
                      <a:pt x="7089" y="21411"/>
                      <a:pt x="7348" y="21330"/>
                      <a:pt x="7607" y="21250"/>
                    </a:cubicBezTo>
                    <a:cubicBezTo>
                      <a:pt x="7685" y="21276"/>
                      <a:pt x="7762" y="21304"/>
                      <a:pt x="7840" y="21304"/>
                    </a:cubicBezTo>
                    <a:lnTo>
                      <a:pt x="7892" y="21304"/>
                    </a:lnTo>
                    <a:cubicBezTo>
                      <a:pt x="7996" y="21384"/>
                      <a:pt x="8073" y="21411"/>
                      <a:pt x="8151" y="21439"/>
                    </a:cubicBezTo>
                    <a:cubicBezTo>
                      <a:pt x="8384" y="21546"/>
                      <a:pt x="8643" y="21600"/>
                      <a:pt x="8902" y="21600"/>
                    </a:cubicBezTo>
                    <a:cubicBezTo>
                      <a:pt x="9031" y="21600"/>
                      <a:pt x="9135" y="21600"/>
                      <a:pt x="9239" y="21572"/>
                    </a:cubicBezTo>
                    <a:cubicBezTo>
                      <a:pt x="9290" y="21572"/>
                      <a:pt x="9394" y="21600"/>
                      <a:pt x="9446" y="21600"/>
                    </a:cubicBezTo>
                    <a:cubicBezTo>
                      <a:pt x="9834" y="21600"/>
                      <a:pt x="10430" y="21465"/>
                      <a:pt x="10948" y="20872"/>
                    </a:cubicBezTo>
                    <a:cubicBezTo>
                      <a:pt x="11389" y="20332"/>
                      <a:pt x="11855" y="19388"/>
                      <a:pt x="11880" y="18553"/>
                    </a:cubicBezTo>
                    <a:cubicBezTo>
                      <a:pt x="12476" y="18742"/>
                      <a:pt x="13020" y="18930"/>
                      <a:pt x="13460" y="19038"/>
                    </a:cubicBezTo>
                    <a:cubicBezTo>
                      <a:pt x="13771" y="19416"/>
                      <a:pt x="14082" y="19793"/>
                      <a:pt x="14419" y="20090"/>
                    </a:cubicBezTo>
                    <a:cubicBezTo>
                      <a:pt x="14962" y="20656"/>
                      <a:pt x="15610" y="21006"/>
                      <a:pt x="16232" y="21006"/>
                    </a:cubicBezTo>
                    <a:lnTo>
                      <a:pt x="16283" y="21006"/>
                    </a:lnTo>
                    <a:cubicBezTo>
                      <a:pt x="16931" y="21519"/>
                      <a:pt x="17423" y="21572"/>
                      <a:pt x="17812" y="21572"/>
                    </a:cubicBezTo>
                    <a:cubicBezTo>
                      <a:pt x="18122" y="21572"/>
                      <a:pt x="18459" y="21465"/>
                      <a:pt x="18717" y="21330"/>
                    </a:cubicBezTo>
                    <a:cubicBezTo>
                      <a:pt x="18976" y="21222"/>
                      <a:pt x="19158" y="21006"/>
                      <a:pt x="19339" y="20764"/>
                    </a:cubicBezTo>
                    <a:cubicBezTo>
                      <a:pt x="19728" y="20656"/>
                      <a:pt x="20039" y="20386"/>
                      <a:pt x="20271" y="20063"/>
                    </a:cubicBezTo>
                    <a:cubicBezTo>
                      <a:pt x="20634" y="19685"/>
                      <a:pt x="20712" y="19227"/>
                      <a:pt x="20634" y="18742"/>
                    </a:cubicBezTo>
                    <a:cubicBezTo>
                      <a:pt x="20505" y="18013"/>
                      <a:pt x="20064" y="17447"/>
                      <a:pt x="18096" y="15883"/>
                    </a:cubicBezTo>
                    <a:cubicBezTo>
                      <a:pt x="17397" y="14697"/>
                      <a:pt x="15869" y="12728"/>
                      <a:pt x="12657" y="9141"/>
                    </a:cubicBezTo>
                    <a:cubicBezTo>
                      <a:pt x="12502" y="8952"/>
                      <a:pt x="12294" y="8737"/>
                      <a:pt x="12114" y="8467"/>
                    </a:cubicBezTo>
                    <a:cubicBezTo>
                      <a:pt x="12087" y="8441"/>
                      <a:pt x="12087" y="8413"/>
                      <a:pt x="12035" y="8413"/>
                    </a:cubicBezTo>
                    <a:cubicBezTo>
                      <a:pt x="13149" y="8090"/>
                      <a:pt x="13797" y="7631"/>
                      <a:pt x="13797" y="6472"/>
                    </a:cubicBezTo>
                    <a:cubicBezTo>
                      <a:pt x="13797" y="5232"/>
                      <a:pt x="12760" y="4692"/>
                      <a:pt x="11596" y="4045"/>
                    </a:cubicBezTo>
                    <a:cubicBezTo>
                      <a:pt x="11466" y="3991"/>
                      <a:pt x="11362" y="3910"/>
                      <a:pt x="11233" y="3883"/>
                    </a:cubicBezTo>
                    <a:cubicBezTo>
                      <a:pt x="11000" y="3452"/>
                      <a:pt x="10093" y="1753"/>
                      <a:pt x="8669" y="809"/>
                    </a:cubicBezTo>
                    <a:cubicBezTo>
                      <a:pt x="7996" y="350"/>
                      <a:pt x="7115" y="108"/>
                      <a:pt x="6053" y="108"/>
                    </a:cubicBezTo>
                    <a:cubicBezTo>
                      <a:pt x="5871" y="108"/>
                      <a:pt x="5639" y="108"/>
                      <a:pt x="5405" y="135"/>
                    </a:cubicBezTo>
                    <a:cubicBezTo>
                      <a:pt x="5043" y="189"/>
                      <a:pt x="4732" y="216"/>
                      <a:pt x="4473" y="270"/>
                    </a:cubicBezTo>
                    <a:cubicBezTo>
                      <a:pt x="4110" y="135"/>
                      <a:pt x="3696" y="0"/>
                      <a:pt x="3204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>
                <a:outerShdw blurRad="63500" dist="1905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58" name="Google Shape;841;p37"/>
              <p:cNvSpPr/>
              <p:nvPr/>
            </p:nvSpPr>
            <p:spPr bwMode="auto">
              <a:xfrm>
                <a:off x="70215" y="324031"/>
                <a:ext cx="530362" cy="493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42" h="21600" fill="norm" stroke="1" extrusionOk="0">
                    <a:moveTo>
                      <a:pt x="14048" y="0"/>
                    </a:moveTo>
                    <a:lnTo>
                      <a:pt x="2315" y="230"/>
                    </a:lnTo>
                    <a:lnTo>
                      <a:pt x="2267" y="289"/>
                    </a:lnTo>
                    <a:cubicBezTo>
                      <a:pt x="2217" y="403"/>
                      <a:pt x="-1858" y="7739"/>
                      <a:pt x="1039" y="15189"/>
                    </a:cubicBezTo>
                    <a:cubicBezTo>
                      <a:pt x="2953" y="20040"/>
                      <a:pt x="7665" y="21600"/>
                      <a:pt x="12329" y="21600"/>
                    </a:cubicBezTo>
                    <a:cubicBezTo>
                      <a:pt x="14980" y="21600"/>
                      <a:pt x="17631" y="21079"/>
                      <a:pt x="19692" y="20386"/>
                    </a:cubicBezTo>
                    <a:lnTo>
                      <a:pt x="19742" y="20329"/>
                    </a:lnTo>
                    <a:lnTo>
                      <a:pt x="19742" y="20213"/>
                    </a:lnTo>
                    <a:lnTo>
                      <a:pt x="14195" y="114"/>
                    </a:lnTo>
                    <a:cubicBezTo>
                      <a:pt x="14096" y="0"/>
                      <a:pt x="14096" y="0"/>
                      <a:pt x="140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060" name="Google Shape;842;p37"/>
            <p:cNvSpPr/>
            <p:nvPr/>
          </p:nvSpPr>
          <p:spPr bwMode="auto">
            <a:xfrm>
              <a:off x="225413" y="339997"/>
              <a:ext cx="631017" cy="5101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3" h="21600" fill="norm" stroke="1" extrusionOk="0">
                  <a:moveTo>
                    <a:pt x="5085" y="0"/>
                  </a:moveTo>
                  <a:cubicBezTo>
                    <a:pt x="4235" y="0"/>
                    <a:pt x="3280" y="281"/>
                    <a:pt x="2195" y="942"/>
                  </a:cubicBezTo>
                  <a:cubicBezTo>
                    <a:pt x="1041" y="1668"/>
                    <a:pt x="288" y="3231"/>
                    <a:pt x="66" y="5298"/>
                  </a:cubicBezTo>
                  <a:cubicBezTo>
                    <a:pt x="-245" y="7978"/>
                    <a:pt x="553" y="10658"/>
                    <a:pt x="2195" y="12555"/>
                  </a:cubicBezTo>
                  <a:cubicBezTo>
                    <a:pt x="7205" y="18194"/>
                    <a:pt x="17363" y="21490"/>
                    <a:pt x="18294" y="21600"/>
                  </a:cubicBezTo>
                  <a:lnTo>
                    <a:pt x="18339" y="21600"/>
                  </a:lnTo>
                  <a:cubicBezTo>
                    <a:pt x="18472" y="21600"/>
                    <a:pt x="18515" y="21545"/>
                    <a:pt x="18515" y="21490"/>
                  </a:cubicBezTo>
                  <a:cubicBezTo>
                    <a:pt x="18604" y="21211"/>
                    <a:pt x="18161" y="20540"/>
                    <a:pt x="17717" y="19982"/>
                  </a:cubicBezTo>
                  <a:cubicBezTo>
                    <a:pt x="18515" y="20437"/>
                    <a:pt x="19875" y="21229"/>
                    <a:pt x="20684" y="21229"/>
                  </a:cubicBezTo>
                  <a:cubicBezTo>
                    <a:pt x="20866" y="21229"/>
                    <a:pt x="21019" y="21190"/>
                    <a:pt x="21133" y="21099"/>
                  </a:cubicBezTo>
                  <a:cubicBezTo>
                    <a:pt x="21177" y="21042"/>
                    <a:pt x="21221" y="21042"/>
                    <a:pt x="21221" y="20931"/>
                  </a:cubicBezTo>
                  <a:cubicBezTo>
                    <a:pt x="21355" y="19423"/>
                    <a:pt x="14258" y="9541"/>
                    <a:pt x="11641" y="6023"/>
                  </a:cubicBezTo>
                  <a:cubicBezTo>
                    <a:pt x="11287" y="5577"/>
                    <a:pt x="10976" y="5073"/>
                    <a:pt x="10576" y="4515"/>
                  </a:cubicBezTo>
                  <a:cubicBezTo>
                    <a:pt x="9129" y="2320"/>
                    <a:pt x="7534" y="0"/>
                    <a:pt x="5085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1" name="Google Shape;843;p37"/>
            <p:cNvSpPr/>
            <p:nvPr/>
          </p:nvSpPr>
          <p:spPr bwMode="auto">
            <a:xfrm>
              <a:off x="262846" y="838878"/>
              <a:ext cx="110931" cy="104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21600" fill="norm" stroke="1" extrusionOk="0">
                  <a:moveTo>
                    <a:pt x="11609" y="0"/>
                  </a:moveTo>
                  <a:cubicBezTo>
                    <a:pt x="10520" y="0"/>
                    <a:pt x="9341" y="216"/>
                    <a:pt x="8063" y="701"/>
                  </a:cubicBezTo>
                  <a:cubicBezTo>
                    <a:pt x="2552" y="2617"/>
                    <a:pt x="-2045" y="17652"/>
                    <a:pt x="941" y="18740"/>
                  </a:cubicBezTo>
                  <a:cubicBezTo>
                    <a:pt x="1047" y="18776"/>
                    <a:pt x="1153" y="18785"/>
                    <a:pt x="1259" y="18785"/>
                  </a:cubicBezTo>
                  <a:cubicBezTo>
                    <a:pt x="3988" y="18785"/>
                    <a:pt x="7602" y="9181"/>
                    <a:pt x="7602" y="9172"/>
                  </a:cubicBezTo>
                  <a:cubicBezTo>
                    <a:pt x="7602" y="9181"/>
                    <a:pt x="4389" y="20107"/>
                    <a:pt x="6914" y="21474"/>
                  </a:cubicBezTo>
                  <a:cubicBezTo>
                    <a:pt x="7073" y="21564"/>
                    <a:pt x="7239" y="21600"/>
                    <a:pt x="7413" y="21600"/>
                  </a:cubicBezTo>
                  <a:cubicBezTo>
                    <a:pt x="9953" y="21600"/>
                    <a:pt x="13582" y="12733"/>
                    <a:pt x="13582" y="12724"/>
                  </a:cubicBezTo>
                  <a:cubicBezTo>
                    <a:pt x="13582" y="12733"/>
                    <a:pt x="11284" y="21474"/>
                    <a:pt x="12660" y="21474"/>
                  </a:cubicBezTo>
                  <a:cubicBezTo>
                    <a:pt x="15881" y="21474"/>
                    <a:pt x="19555" y="12724"/>
                    <a:pt x="19321" y="7536"/>
                  </a:cubicBezTo>
                  <a:cubicBezTo>
                    <a:pt x="18769" y="3588"/>
                    <a:pt x="16002" y="0"/>
                    <a:pt x="1160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2" name="Google Shape;844;p37"/>
            <p:cNvSpPr/>
            <p:nvPr/>
          </p:nvSpPr>
          <p:spPr bwMode="auto">
            <a:xfrm>
              <a:off x="397783" y="833976"/>
              <a:ext cx="115768" cy="119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48" h="21600" fill="norm" stroke="1" extrusionOk="0">
                  <a:moveTo>
                    <a:pt x="11530" y="0"/>
                  </a:moveTo>
                  <a:cubicBezTo>
                    <a:pt x="10559" y="0"/>
                    <a:pt x="9485" y="164"/>
                    <a:pt x="8325" y="540"/>
                  </a:cubicBezTo>
                  <a:cubicBezTo>
                    <a:pt x="3032" y="2451"/>
                    <a:pt x="-2036" y="18397"/>
                    <a:pt x="828" y="19109"/>
                  </a:cubicBezTo>
                  <a:cubicBezTo>
                    <a:pt x="908" y="19125"/>
                    <a:pt x="995" y="19133"/>
                    <a:pt x="1075" y="19133"/>
                  </a:cubicBezTo>
                  <a:cubicBezTo>
                    <a:pt x="4084" y="19133"/>
                    <a:pt x="7223" y="10784"/>
                    <a:pt x="7223" y="10784"/>
                  </a:cubicBezTo>
                  <a:cubicBezTo>
                    <a:pt x="7223" y="10784"/>
                    <a:pt x="4134" y="20065"/>
                    <a:pt x="6556" y="21490"/>
                  </a:cubicBezTo>
                  <a:cubicBezTo>
                    <a:pt x="6723" y="21569"/>
                    <a:pt x="6890" y="21600"/>
                    <a:pt x="7064" y="21600"/>
                  </a:cubicBezTo>
                  <a:cubicBezTo>
                    <a:pt x="9652" y="21600"/>
                    <a:pt x="12951" y="13635"/>
                    <a:pt x="12951" y="13635"/>
                  </a:cubicBezTo>
                  <a:cubicBezTo>
                    <a:pt x="12951" y="13635"/>
                    <a:pt x="10747" y="21490"/>
                    <a:pt x="12067" y="21490"/>
                  </a:cubicBezTo>
                  <a:cubicBezTo>
                    <a:pt x="15156" y="21490"/>
                    <a:pt x="19564" y="11967"/>
                    <a:pt x="19339" y="7448"/>
                  </a:cubicBezTo>
                  <a:cubicBezTo>
                    <a:pt x="18614" y="3720"/>
                    <a:pt x="16098" y="0"/>
                    <a:pt x="11530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3" name="Google Shape;845;p37"/>
            <p:cNvSpPr/>
            <p:nvPr/>
          </p:nvSpPr>
          <p:spPr bwMode="auto">
            <a:xfrm>
              <a:off x="100708" y="116695"/>
              <a:ext cx="370625" cy="237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1" h="21600" fill="norm" stroke="1" extrusionOk="0">
                  <a:moveTo>
                    <a:pt x="11229" y="0"/>
                  </a:moveTo>
                  <a:cubicBezTo>
                    <a:pt x="7713" y="0"/>
                    <a:pt x="4813" y="1819"/>
                    <a:pt x="4813" y="1819"/>
                  </a:cubicBezTo>
                  <a:cubicBezTo>
                    <a:pt x="4813" y="1819"/>
                    <a:pt x="1980" y="146"/>
                    <a:pt x="662" y="146"/>
                  </a:cubicBezTo>
                  <a:cubicBezTo>
                    <a:pt x="288" y="146"/>
                    <a:pt x="37" y="280"/>
                    <a:pt x="4" y="622"/>
                  </a:cubicBezTo>
                  <a:cubicBezTo>
                    <a:pt x="-149" y="2060"/>
                    <a:pt x="3896" y="7927"/>
                    <a:pt x="3896" y="7927"/>
                  </a:cubicBezTo>
                  <a:cubicBezTo>
                    <a:pt x="3896" y="7927"/>
                    <a:pt x="1453" y="14988"/>
                    <a:pt x="1910" y="19418"/>
                  </a:cubicBezTo>
                  <a:cubicBezTo>
                    <a:pt x="1910" y="19418"/>
                    <a:pt x="5800" y="21600"/>
                    <a:pt x="11020" y="21600"/>
                  </a:cubicBezTo>
                  <a:cubicBezTo>
                    <a:pt x="13812" y="21600"/>
                    <a:pt x="16989" y="20978"/>
                    <a:pt x="20153" y="19056"/>
                  </a:cubicBezTo>
                  <a:lnTo>
                    <a:pt x="21451" y="9483"/>
                  </a:lnTo>
                  <a:cubicBezTo>
                    <a:pt x="21451" y="9483"/>
                    <a:pt x="19314" y="2658"/>
                    <a:pt x="14581" y="622"/>
                  </a:cubicBezTo>
                  <a:cubicBezTo>
                    <a:pt x="13451" y="173"/>
                    <a:pt x="12311" y="0"/>
                    <a:pt x="11229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4" name="Google Shape;846;p37"/>
            <p:cNvSpPr/>
            <p:nvPr/>
          </p:nvSpPr>
          <p:spPr bwMode="auto">
            <a:xfrm>
              <a:off x="90194" y="61900"/>
              <a:ext cx="395630" cy="196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fill="norm" stroke="1" extrusionOk="0">
                  <a:moveTo>
                    <a:pt x="3232" y="0"/>
                  </a:moveTo>
                  <a:cubicBezTo>
                    <a:pt x="2502" y="0"/>
                    <a:pt x="1736" y="435"/>
                    <a:pt x="1063" y="1710"/>
                  </a:cubicBezTo>
                  <a:cubicBezTo>
                    <a:pt x="-354" y="4466"/>
                    <a:pt x="-354" y="14048"/>
                    <a:pt x="1063" y="18404"/>
                  </a:cubicBezTo>
                  <a:cubicBezTo>
                    <a:pt x="1524" y="19914"/>
                    <a:pt x="2102" y="20688"/>
                    <a:pt x="2761" y="20688"/>
                  </a:cubicBezTo>
                  <a:cubicBezTo>
                    <a:pt x="3117" y="20688"/>
                    <a:pt x="3500" y="20458"/>
                    <a:pt x="3896" y="20000"/>
                  </a:cubicBezTo>
                  <a:cubicBezTo>
                    <a:pt x="7637" y="15581"/>
                    <a:pt x="10769" y="13360"/>
                    <a:pt x="13420" y="13360"/>
                  </a:cubicBezTo>
                  <a:cubicBezTo>
                    <a:pt x="16342" y="13360"/>
                    <a:pt x="18679" y="16050"/>
                    <a:pt x="20610" y="21452"/>
                  </a:cubicBezTo>
                  <a:cubicBezTo>
                    <a:pt x="20610" y="21600"/>
                    <a:pt x="20680" y="21600"/>
                    <a:pt x="20680" y="21600"/>
                  </a:cubicBezTo>
                  <a:cubicBezTo>
                    <a:pt x="20680" y="21600"/>
                    <a:pt x="20822" y="21600"/>
                    <a:pt x="20822" y="21452"/>
                  </a:cubicBezTo>
                  <a:lnTo>
                    <a:pt x="21246" y="16374"/>
                  </a:lnTo>
                  <a:lnTo>
                    <a:pt x="21246" y="16226"/>
                  </a:lnTo>
                  <a:cubicBezTo>
                    <a:pt x="21246" y="16226"/>
                    <a:pt x="19051" y="7370"/>
                    <a:pt x="15652" y="2723"/>
                  </a:cubicBezTo>
                  <a:cubicBezTo>
                    <a:pt x="14287" y="931"/>
                    <a:pt x="12500" y="435"/>
                    <a:pt x="10908" y="435"/>
                  </a:cubicBezTo>
                  <a:cubicBezTo>
                    <a:pt x="10438" y="435"/>
                    <a:pt x="9984" y="482"/>
                    <a:pt x="9562" y="545"/>
                  </a:cubicBezTo>
                  <a:cubicBezTo>
                    <a:pt x="7791" y="984"/>
                    <a:pt x="6232" y="1710"/>
                    <a:pt x="6020" y="1853"/>
                  </a:cubicBezTo>
                  <a:cubicBezTo>
                    <a:pt x="5790" y="1476"/>
                    <a:pt x="4578" y="0"/>
                    <a:pt x="323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5" name="Google Shape;847;p37"/>
            <p:cNvSpPr/>
            <p:nvPr/>
          </p:nvSpPr>
          <p:spPr bwMode="auto">
            <a:xfrm>
              <a:off x="353440" y="207976"/>
              <a:ext cx="54996" cy="68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011" h="21600" fill="norm" stroke="1" extrusionOk="0">
                  <a:moveTo>
                    <a:pt x="7701" y="0"/>
                  </a:moveTo>
                  <a:cubicBezTo>
                    <a:pt x="-2021" y="0"/>
                    <a:pt x="-3099" y="21600"/>
                    <a:pt x="7701" y="21600"/>
                  </a:cubicBezTo>
                  <a:cubicBezTo>
                    <a:pt x="18501" y="21600"/>
                    <a:pt x="16334" y="0"/>
                    <a:pt x="770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6" name="Google Shape;848;p37"/>
            <p:cNvSpPr/>
            <p:nvPr/>
          </p:nvSpPr>
          <p:spPr bwMode="auto">
            <a:xfrm>
              <a:off x="454193" y="269930"/>
              <a:ext cx="53601" cy="58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7" h="21600" fill="norm" stroke="1" extrusionOk="0">
                  <a:moveTo>
                    <a:pt x="1578" y="0"/>
                  </a:moveTo>
                  <a:cubicBezTo>
                    <a:pt x="520" y="0"/>
                    <a:pt x="0" y="1485"/>
                    <a:pt x="0" y="1970"/>
                  </a:cubicBezTo>
                  <a:cubicBezTo>
                    <a:pt x="0" y="2454"/>
                    <a:pt x="2635" y="11284"/>
                    <a:pt x="18428" y="21600"/>
                  </a:cubicBezTo>
                  <a:lnTo>
                    <a:pt x="20022" y="21600"/>
                  </a:lnTo>
                  <a:cubicBezTo>
                    <a:pt x="20543" y="21600"/>
                    <a:pt x="21063" y="21600"/>
                    <a:pt x="21063" y="21100"/>
                  </a:cubicBezTo>
                  <a:cubicBezTo>
                    <a:pt x="21600" y="20131"/>
                    <a:pt x="21600" y="19146"/>
                    <a:pt x="20543" y="19146"/>
                  </a:cubicBezTo>
                  <a:cubicBezTo>
                    <a:pt x="5790" y="9331"/>
                    <a:pt x="3155" y="1485"/>
                    <a:pt x="3155" y="1485"/>
                  </a:cubicBezTo>
                  <a:cubicBezTo>
                    <a:pt x="3155" y="500"/>
                    <a:pt x="2098" y="0"/>
                    <a:pt x="1578" y="0"/>
                  </a:cubicBezTo>
                  <a:close/>
                </a:path>
              </a:pathLst>
            </a:custGeom>
            <a:solidFill>
              <a:srgbClr val="E4AF1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7" name="Google Shape;849;p37"/>
            <p:cNvSpPr/>
            <p:nvPr/>
          </p:nvSpPr>
          <p:spPr bwMode="auto">
            <a:xfrm>
              <a:off x="429000" y="218519"/>
              <a:ext cx="175521" cy="112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8" h="21600" fill="norm" stroke="1" extrusionOk="0">
                  <a:moveTo>
                    <a:pt x="4779" y="0"/>
                  </a:moveTo>
                  <a:cubicBezTo>
                    <a:pt x="-143" y="3561"/>
                    <a:pt x="-462" y="12447"/>
                    <a:pt x="332" y="17788"/>
                  </a:cubicBezTo>
                  <a:cubicBezTo>
                    <a:pt x="651" y="20329"/>
                    <a:pt x="1283" y="21600"/>
                    <a:pt x="2077" y="21600"/>
                  </a:cubicBezTo>
                  <a:lnTo>
                    <a:pt x="2239" y="21600"/>
                  </a:lnTo>
                  <a:cubicBezTo>
                    <a:pt x="2715" y="21341"/>
                    <a:pt x="3509" y="21341"/>
                    <a:pt x="4622" y="21090"/>
                  </a:cubicBezTo>
                  <a:cubicBezTo>
                    <a:pt x="16692" y="18549"/>
                    <a:pt x="21138" y="17019"/>
                    <a:pt x="21138" y="14988"/>
                  </a:cubicBezTo>
                  <a:cubicBezTo>
                    <a:pt x="21138" y="14486"/>
                    <a:pt x="21138" y="13216"/>
                    <a:pt x="13039" y="6353"/>
                  </a:cubicBezTo>
                  <a:cubicBezTo>
                    <a:pt x="9068" y="3051"/>
                    <a:pt x="5097" y="0"/>
                    <a:pt x="5097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spd="med" p14:dur="700" advClick="1">
        <p:fade thruBlk="0"/>
      </p:transition>
    </mc:Choice>
    <mc:Fallback>
      <p:transition spd="med" advClick="1">
        <p:fade thruBlk="0"/>
      </p:transition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Animals and their Characteristics - Spanish - Foreign Language - 2nd Grade">
  <a:themeElements>
    <a:clrScheme name="Animals and their Characteristics - Spanish - Foreign Language - 2nd Grade">
      <a:dk1>
        <a:srgbClr val="397453"/>
      </a:dk1>
      <a:lt1>
        <a:srgbClr val="FFFFF2"/>
      </a:lt1>
      <a:dk2>
        <a:srgbClr val="A7A7A7"/>
      </a:dk2>
      <a:lt2>
        <a:srgbClr val="535353"/>
      </a:lt2>
      <a:accent1>
        <a:srgbClr val="BDD479"/>
      </a:accent1>
      <a:accent2>
        <a:srgbClr val="D2936A"/>
      </a:accent2>
      <a:accent3>
        <a:srgbClr val="8B5E3C"/>
      </a:accent3>
      <a:accent4>
        <a:srgbClr val="FDBC2D"/>
      </a:accent4>
      <a:accent5>
        <a:srgbClr val="F45F42"/>
      </a:accent5>
      <a:accent6>
        <a:srgbClr val="44413D"/>
      </a:accent6>
      <a:hlink>
        <a:srgbClr val="0000FF"/>
      </a:hlink>
      <a:folHlink>
        <a:srgbClr val="FF00FF"/>
      </a:folHlink>
    </a:clrScheme>
    <a:fontScheme name="Animals and their Characteristics - Spanish - Foreign Language - 2nd Grad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imals and their Characteristics - Spanish - Foreign Language - 2nd Grad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rgbClr val="FFFFF2"/>
        </a:solidFill>
        <a:ln w="25400" cap="flat">
          <a:solidFill>
            <a:schemeClr val="accent1"/>
          </a:solidFill>
          <a:prstDash val="solid"/>
          <a:round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spDef>
    <a:lnDef>
      <a:spPr bwMode="auto">
        <a:prstGeom prst="rect">
          <a:avLst/>
        </a:prstGeom>
        <a:noFill/>
        <a:ln w="25400" cap="flat">
          <a:solidFill>
            <a:schemeClr val="accent1"/>
          </a:solidFill>
          <a:prstDash val="solid"/>
          <a:round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lnDef>
    <a:txDef>
      <a:spPr bwMode="auto">
        <a:prstGeom prst="rect">
          <a:avLst/>
        </a:prstGeom>
        <a:noFill/>
        <a:ln w="12700" cap="flat">
          <a:noFill/>
          <a:miter lim="4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Animals and their Characteristics - Spanish - Foreign Language - 2nd Grade">
  <a:themeElements>
    <a:clrScheme name="Animals and their Characteristics - Spanish - Foreign Language - 2nd Grad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DD479"/>
      </a:accent1>
      <a:accent2>
        <a:srgbClr val="D2936A"/>
      </a:accent2>
      <a:accent3>
        <a:srgbClr val="8B5E3C"/>
      </a:accent3>
      <a:accent4>
        <a:srgbClr val="FDBC2D"/>
      </a:accent4>
      <a:accent5>
        <a:srgbClr val="F45F42"/>
      </a:accent5>
      <a:accent6>
        <a:srgbClr val="44413D"/>
      </a:accent6>
      <a:hlink>
        <a:srgbClr val="0000FF"/>
      </a:hlink>
      <a:folHlink>
        <a:srgbClr val="FF00FF"/>
      </a:folHlink>
    </a:clrScheme>
    <a:fontScheme name="Animals and their Characteristics - Spanish - Foreign Language - 2nd Grad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imals and their Characteristics - Spanish - Foreign Language - 2nd Grade">
      <a:fillStyleLst>
        <a:solidFill>
          <a:schemeClr val="phClr"/>
        </a:solidFill>
        <a:gradFill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/>
        </a:gradFill>
        <a:gradFill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/>
        </a:gradFill>
      </a:bgFillStyleLst>
    </a:fmtScheme>
  </a:themeElements>
  <a:objectDefaults>
    <a:spDef>
      <a:spPr bwMode="auto">
        <a:prstGeom prst="rect">
          <a:avLst/>
        </a:prstGeom>
        <a:solidFill>
          <a:srgbClr val="FFFFF2"/>
        </a:solidFill>
        <a:ln w="25400" cap="flat">
          <a:solidFill>
            <a:schemeClr val="accent1"/>
          </a:solidFill>
          <a:prstDash val="solid"/>
          <a:round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spDef>
    <a:lnDef>
      <a:spPr bwMode="auto">
        <a:prstGeom prst="rect">
          <a:avLst/>
        </a:prstGeom>
        <a:noFill/>
        <a:ln w="25400" cap="flat">
          <a:solidFill>
            <a:schemeClr val="accent1"/>
          </a:solidFill>
          <a:prstDash val="solid"/>
          <a:round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lnDef>
    <a:txDef>
      <a:spPr bwMode="auto">
        <a:prstGeom prst="rect">
          <a:avLst/>
        </a:prstGeom>
        <a:noFill/>
        <a:ln w="12700" cap="flat">
          <a:noFill/>
          <a:miter lim="400000"/>
        </a:ln>
      </a:spPr>
      <a:bodyPr/>
      <a:lstStyle/>
      <a:style>
        <a:lnRef idx="0">
          <a:srgbClr val="000000"/>
        </a:lnRef>
        <a:fillRef idx="0">
          <a:srgbClr val="000000"/>
        </a:fillRef>
        <a:effectRef idx="0">
          <a:srgbClr val="000000"/>
        </a:effectRef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0</Words>
  <Application>ONLYOFFICE/8.1.1.27</Application>
  <DocSecurity>0</DocSecurity>
  <PresentationFormat>On-screen Show (16:9)</PresentationFormat>
  <Paragraphs>0</Paragraphs>
  <Slides>22</Slides>
  <Notes>22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3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</vt:vector>
  </TitlesOfParts>
  <Manager/>
  <Company/>
  <LinksUpToDate>0</LinksUpToDate>
  <SharedDoc>0</SharedDoc>
  <HyperlinkBase/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>Md. Mehdi Hassan</dc:creator>
  <cp:keywords/>
  <dc:description/>
  <dc:identifier/>
  <dc:language/>
  <cp:lastModifiedBy/>
  <cp:revision>3</cp:revision>
  <dcterms:modified xsi:type="dcterms:W3CDTF">2024-11-26T05:02:08Z</dcterms:modified>
  <cp:category/>
  <cp:contentStatus/>
  <cp:version/>
</cp:coreProperties>
</file>